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70" r:id="rId3"/>
    <p:sldId id="259" r:id="rId4"/>
    <p:sldId id="265" r:id="rId5"/>
    <p:sldId id="273" r:id="rId6"/>
    <p:sldId id="260" r:id="rId7"/>
    <p:sldId id="266" r:id="rId8"/>
    <p:sldId id="277" r:id="rId9"/>
    <p:sldId id="278" r:id="rId10"/>
    <p:sldId id="281" r:id="rId11"/>
    <p:sldId id="282" r:id="rId12"/>
    <p:sldId id="274" r:id="rId13"/>
    <p:sldId id="262" r:id="rId14"/>
    <p:sldId id="27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151C6-16E2-3359-2983-7AD6A6E33DDB}" v="383" dt="2020-04-13T10:53:28.135"/>
    <p1510:client id="{238544E3-7C81-8C84-037E-0753C1A666CD}" v="30" dt="2020-04-13T13:13:08.079"/>
    <p1510:client id="{628BC18D-324F-1C7A-E83F-C22D2D64D101}" v="12" dt="2020-04-13T12:38:33.922"/>
    <p1510:client id="{8DB55E1F-A572-1DB3-19D6-BE93A34B4758}" v="1845" dt="2020-04-12T20:26:34.495"/>
    <p1510:client id="{C81062C3-683F-06EC-09F7-B154C59A6BB9}" v="522" dt="2020-04-10T16:46:34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0786" autoAdjust="0"/>
  </p:normalViewPr>
  <p:slideViewPr>
    <p:cSldViewPr snapToGrid="0">
      <p:cViewPr varScale="1">
        <p:scale>
          <a:sx n="119" d="100"/>
          <a:sy n="119" d="100"/>
        </p:scale>
        <p:origin x="28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ant, Lindsay M" userId="S::lbryant34@gatech.edu::7b4b2370-bc3c-40a5-8f7c-ce846ac86717" providerId="AD" clId="Web-{238544E3-7C81-8C84-037E-0753C1A666CD}"/>
    <pc:docChg chg="modSld">
      <pc:chgData name="Bryant, Lindsay M" userId="S::lbryant34@gatech.edu::7b4b2370-bc3c-40a5-8f7c-ce846ac86717" providerId="AD" clId="Web-{238544E3-7C81-8C84-037E-0753C1A666CD}" dt="2020-04-13T13:13:08.079" v="29"/>
      <pc:docMkLst>
        <pc:docMk/>
      </pc:docMkLst>
      <pc:sldChg chg="modSp">
        <pc:chgData name="Bryant, Lindsay M" userId="S::lbryant34@gatech.edu::7b4b2370-bc3c-40a5-8f7c-ce846ac86717" providerId="AD" clId="Web-{238544E3-7C81-8C84-037E-0753C1A666CD}" dt="2020-04-13T13:13:08.079" v="29"/>
        <pc:sldMkLst>
          <pc:docMk/>
          <pc:sldMk cId="4014019115" sldId="273"/>
        </pc:sldMkLst>
        <pc:graphicFrameChg chg="mod modGraphic">
          <ac:chgData name="Bryant, Lindsay M" userId="S::lbryant34@gatech.edu::7b4b2370-bc3c-40a5-8f7c-ce846ac86717" providerId="AD" clId="Web-{238544E3-7C81-8C84-037E-0753C1A666CD}" dt="2020-04-13T13:13:08.079" v="29"/>
          <ac:graphicFrameMkLst>
            <pc:docMk/>
            <pc:sldMk cId="4014019115" sldId="273"/>
            <ac:graphicFrameMk id="2" creationId="{00000000-0000-0000-0000-000000000000}"/>
          </ac:graphicFrameMkLst>
        </pc:graphicFrameChg>
      </pc:sldChg>
      <pc:sldChg chg="addSp modSp">
        <pc:chgData name="Bryant, Lindsay M" userId="S::lbryant34@gatech.edu::7b4b2370-bc3c-40a5-8f7c-ce846ac86717" providerId="AD" clId="Web-{238544E3-7C81-8C84-037E-0753C1A666CD}" dt="2020-04-13T13:09:27.257" v="27" actId="1076"/>
        <pc:sldMkLst>
          <pc:docMk/>
          <pc:sldMk cId="1818007098" sldId="274"/>
        </pc:sldMkLst>
        <pc:spChg chg="add mod">
          <ac:chgData name="Bryant, Lindsay M" userId="S::lbryant34@gatech.edu::7b4b2370-bc3c-40a5-8f7c-ce846ac86717" providerId="AD" clId="Web-{238544E3-7C81-8C84-037E-0753C1A666CD}" dt="2020-04-13T13:09:27.257" v="27" actId="1076"/>
          <ac:spMkLst>
            <pc:docMk/>
            <pc:sldMk cId="1818007098" sldId="274"/>
            <ac:spMk id="6" creationId="{D7A312E3-DE04-4F69-960E-E5322169BB2C}"/>
          </ac:spMkLst>
        </pc:spChg>
        <pc:spChg chg="mod">
          <ac:chgData name="Bryant, Lindsay M" userId="S::lbryant34@gatech.edu::7b4b2370-bc3c-40a5-8f7c-ce846ac86717" providerId="AD" clId="Web-{238544E3-7C81-8C84-037E-0753C1A666CD}" dt="2020-04-13T13:00:17.687" v="24" actId="14100"/>
          <ac:spMkLst>
            <pc:docMk/>
            <pc:sldMk cId="1818007098" sldId="274"/>
            <ac:spMk id="10" creationId="{00000000-0000-0000-0000-000000000000}"/>
          </ac:spMkLst>
        </pc:spChg>
        <pc:spChg chg="mod">
          <ac:chgData name="Bryant, Lindsay M" userId="S::lbryant34@gatech.edu::7b4b2370-bc3c-40a5-8f7c-ce846ac86717" providerId="AD" clId="Web-{238544E3-7C81-8C84-037E-0753C1A666CD}" dt="2020-04-13T13:00:10.358" v="16" actId="20577"/>
          <ac:spMkLst>
            <pc:docMk/>
            <pc:sldMk cId="1818007098" sldId="274"/>
            <ac:spMk id="12" creationId="{00000000-0000-0000-0000-000000000000}"/>
          </ac:spMkLst>
        </pc:spChg>
        <pc:graphicFrameChg chg="mod">
          <ac:chgData name="Bryant, Lindsay M" userId="S::lbryant34@gatech.edu::7b4b2370-bc3c-40a5-8f7c-ce846ac86717" providerId="AD" clId="Web-{238544E3-7C81-8C84-037E-0753C1A666CD}" dt="2020-04-13T13:09:18.710" v="25" actId="1076"/>
          <ac:graphicFrameMkLst>
            <pc:docMk/>
            <pc:sldMk cId="1818007098" sldId="274"/>
            <ac:graphicFrameMk id="2" creationId="{FCB084C0-8B62-4077-BD10-7B22D2616F41}"/>
          </ac:graphicFrameMkLst>
        </pc:graphicFrameChg>
      </pc:sldChg>
    </pc:docChg>
  </pc:docChgLst>
  <pc:docChgLst>
    <pc:chgData name="Bryant, Lindsay M" userId="S::lbryant34@gatech.edu::7b4b2370-bc3c-40a5-8f7c-ce846ac86717" providerId="AD" clId="Web-{C81062C3-683F-06EC-09F7-B154C59A6BB9}"/>
    <pc:docChg chg="modSld">
      <pc:chgData name="Bryant, Lindsay M" userId="S::lbryant34@gatech.edu::7b4b2370-bc3c-40a5-8f7c-ce846ac86717" providerId="AD" clId="Web-{C81062C3-683F-06EC-09F7-B154C59A6BB9}" dt="2020-04-10T16:46:34.047" v="521"/>
      <pc:docMkLst>
        <pc:docMk/>
      </pc:docMkLst>
      <pc:sldChg chg="modSp">
        <pc:chgData name="Bryant, Lindsay M" userId="S::lbryant34@gatech.edu::7b4b2370-bc3c-40a5-8f7c-ce846ac86717" providerId="AD" clId="Web-{C81062C3-683F-06EC-09F7-B154C59A6BB9}" dt="2020-04-10T16:22:56.918" v="111" actId="20577"/>
        <pc:sldMkLst>
          <pc:docMk/>
          <pc:sldMk cId="2510153732" sldId="259"/>
        </pc:sldMkLst>
        <pc:spChg chg="mod">
          <ac:chgData name="Bryant, Lindsay M" userId="S::lbryant34@gatech.edu::7b4b2370-bc3c-40a5-8f7c-ce846ac86717" providerId="AD" clId="Web-{C81062C3-683F-06EC-09F7-B154C59A6BB9}" dt="2020-04-10T16:22:56.918" v="111" actId="20577"/>
          <ac:spMkLst>
            <pc:docMk/>
            <pc:sldMk cId="2510153732" sldId="259"/>
            <ac:spMk id="8" creationId="{00000000-0000-0000-0000-000000000000}"/>
          </ac:spMkLst>
        </pc:spChg>
      </pc:sldChg>
      <pc:sldChg chg="delSp">
        <pc:chgData name="Bryant, Lindsay M" userId="S::lbryant34@gatech.edu::7b4b2370-bc3c-40a5-8f7c-ce846ac86717" providerId="AD" clId="Web-{C81062C3-683F-06EC-09F7-B154C59A6BB9}" dt="2020-04-10T16:31:05.394" v="433"/>
        <pc:sldMkLst>
          <pc:docMk/>
          <pc:sldMk cId="2646880128" sldId="261"/>
        </pc:sldMkLst>
        <pc:picChg chg="del">
          <ac:chgData name="Bryant, Lindsay M" userId="S::lbryant34@gatech.edu::7b4b2370-bc3c-40a5-8f7c-ce846ac86717" providerId="AD" clId="Web-{C81062C3-683F-06EC-09F7-B154C59A6BB9}" dt="2020-04-10T16:31:05.394" v="433"/>
          <ac:picMkLst>
            <pc:docMk/>
            <pc:sldMk cId="2646880128" sldId="261"/>
            <ac:picMk id="6" creationId="{00000000-0000-0000-0000-000000000000}"/>
          </ac:picMkLst>
        </pc:picChg>
      </pc:sldChg>
      <pc:sldChg chg="modSp">
        <pc:chgData name="Bryant, Lindsay M" userId="S::lbryant34@gatech.edu::7b4b2370-bc3c-40a5-8f7c-ce846ac86717" providerId="AD" clId="Web-{C81062C3-683F-06EC-09F7-B154C59A6BB9}" dt="2020-04-10T16:46:34.047" v="521"/>
        <pc:sldMkLst>
          <pc:docMk/>
          <pc:sldMk cId="1963932464" sldId="262"/>
        </pc:sldMkLst>
        <pc:graphicFrameChg chg="mod modGraphic">
          <ac:chgData name="Bryant, Lindsay M" userId="S::lbryant34@gatech.edu::7b4b2370-bc3c-40a5-8f7c-ce846ac86717" providerId="AD" clId="Web-{C81062C3-683F-06EC-09F7-B154C59A6BB9}" dt="2020-04-10T16:46:34.047" v="521"/>
          <ac:graphicFrameMkLst>
            <pc:docMk/>
            <pc:sldMk cId="1963932464" sldId="262"/>
            <ac:graphicFrameMk id="5" creationId="{00000000-0000-0000-0000-000000000000}"/>
          </ac:graphicFrameMkLst>
        </pc:graphicFrameChg>
      </pc:sldChg>
      <pc:sldChg chg="modSp">
        <pc:chgData name="Bryant, Lindsay M" userId="S::lbryant34@gatech.edu::7b4b2370-bc3c-40a5-8f7c-ce846ac86717" providerId="AD" clId="Web-{C81062C3-683F-06EC-09F7-B154C59A6BB9}" dt="2020-04-10T16:23:48.873" v="116" actId="20577"/>
        <pc:sldMkLst>
          <pc:docMk/>
          <pc:sldMk cId="4068235508" sldId="265"/>
        </pc:sldMkLst>
        <pc:spChg chg="mod">
          <ac:chgData name="Bryant, Lindsay M" userId="S::lbryant34@gatech.edu::7b4b2370-bc3c-40a5-8f7c-ce846ac86717" providerId="AD" clId="Web-{C81062C3-683F-06EC-09F7-B154C59A6BB9}" dt="2020-04-10T16:22:00.197" v="2" actId="20577"/>
          <ac:spMkLst>
            <pc:docMk/>
            <pc:sldMk cId="4068235508" sldId="265"/>
            <ac:spMk id="3" creationId="{00000000-0000-0000-0000-000000000000}"/>
          </ac:spMkLst>
        </pc:spChg>
        <pc:spChg chg="mod">
          <ac:chgData name="Bryant, Lindsay M" userId="S::lbryant34@gatech.edu::7b4b2370-bc3c-40a5-8f7c-ce846ac86717" providerId="AD" clId="Web-{C81062C3-683F-06EC-09F7-B154C59A6BB9}" dt="2020-04-10T16:23:48.873" v="116" actId="20577"/>
          <ac:spMkLst>
            <pc:docMk/>
            <pc:sldMk cId="4068235508" sldId="265"/>
            <ac:spMk id="4" creationId="{00000000-0000-0000-0000-000000000000}"/>
          </ac:spMkLst>
        </pc:spChg>
      </pc:sldChg>
      <pc:sldChg chg="modSp">
        <pc:chgData name="Bryant, Lindsay M" userId="S::lbryant34@gatech.edu::7b4b2370-bc3c-40a5-8f7c-ce846ac86717" providerId="AD" clId="Web-{C81062C3-683F-06EC-09F7-B154C59A6BB9}" dt="2020-04-10T16:31:52.178" v="443"/>
        <pc:sldMkLst>
          <pc:docMk/>
          <pc:sldMk cId="1333990147" sldId="266"/>
        </pc:sldMkLst>
        <pc:graphicFrameChg chg="mod modGraphic">
          <ac:chgData name="Bryant, Lindsay M" userId="S::lbryant34@gatech.edu::7b4b2370-bc3c-40a5-8f7c-ce846ac86717" providerId="AD" clId="Web-{C81062C3-683F-06EC-09F7-B154C59A6BB9}" dt="2020-04-10T16:31:52.178" v="443"/>
          <ac:graphicFrameMkLst>
            <pc:docMk/>
            <pc:sldMk cId="1333990147" sldId="266"/>
            <ac:graphicFrameMk id="5" creationId="{00000000-0000-0000-0000-000000000000}"/>
          </ac:graphicFrameMkLst>
        </pc:graphicFrameChg>
      </pc:sldChg>
      <pc:sldChg chg="modSp">
        <pc:chgData name="Bryant, Lindsay M" userId="S::lbryant34@gatech.edu::7b4b2370-bc3c-40a5-8f7c-ce846ac86717" providerId="AD" clId="Web-{C81062C3-683F-06EC-09F7-B154C59A6BB9}" dt="2020-04-10T16:29:29.468" v="430" actId="20577"/>
        <pc:sldMkLst>
          <pc:docMk/>
          <pc:sldMk cId="2186618256" sldId="271"/>
        </pc:sldMkLst>
        <pc:spChg chg="mod">
          <ac:chgData name="Bryant, Lindsay M" userId="S::lbryant34@gatech.edu::7b4b2370-bc3c-40a5-8f7c-ce846ac86717" providerId="AD" clId="Web-{C81062C3-683F-06EC-09F7-B154C59A6BB9}" dt="2020-04-10T16:24:56.314" v="154" actId="14100"/>
          <ac:spMkLst>
            <pc:docMk/>
            <pc:sldMk cId="2186618256" sldId="271"/>
            <ac:spMk id="8" creationId="{00000000-0000-0000-0000-000000000000}"/>
          </ac:spMkLst>
        </pc:spChg>
        <pc:spChg chg="mod">
          <ac:chgData name="Bryant, Lindsay M" userId="S::lbryant34@gatech.edu::7b4b2370-bc3c-40a5-8f7c-ce846ac86717" providerId="AD" clId="Web-{C81062C3-683F-06EC-09F7-B154C59A6BB9}" dt="2020-04-10T16:25:05.080" v="156" actId="20577"/>
          <ac:spMkLst>
            <pc:docMk/>
            <pc:sldMk cId="2186618256" sldId="271"/>
            <ac:spMk id="12" creationId="{00000000-0000-0000-0000-000000000000}"/>
          </ac:spMkLst>
        </pc:spChg>
        <pc:spChg chg="mod">
          <ac:chgData name="Bryant, Lindsay M" userId="S::lbryant34@gatech.edu::7b4b2370-bc3c-40a5-8f7c-ce846ac86717" providerId="AD" clId="Web-{C81062C3-683F-06EC-09F7-B154C59A6BB9}" dt="2020-04-10T16:29:29.468" v="430" actId="20577"/>
          <ac:spMkLst>
            <pc:docMk/>
            <pc:sldMk cId="2186618256" sldId="271"/>
            <ac:spMk id="13" creationId="{00000000-0000-0000-0000-000000000000}"/>
          </ac:spMkLst>
        </pc:spChg>
      </pc:sldChg>
      <pc:sldChg chg="modSp">
        <pc:chgData name="Bryant, Lindsay M" userId="S::lbryant34@gatech.edu::7b4b2370-bc3c-40a5-8f7c-ce846ac86717" providerId="AD" clId="Web-{C81062C3-683F-06EC-09F7-B154C59A6BB9}" dt="2020-04-10T16:28:03.823" v="233" actId="20577"/>
        <pc:sldMkLst>
          <pc:docMk/>
          <pc:sldMk cId="1818007098" sldId="274"/>
        </pc:sldMkLst>
        <pc:spChg chg="mod">
          <ac:chgData name="Bryant, Lindsay M" userId="S::lbryant34@gatech.edu::7b4b2370-bc3c-40a5-8f7c-ce846ac86717" providerId="AD" clId="Web-{C81062C3-683F-06EC-09F7-B154C59A6BB9}" dt="2020-04-10T16:28:03.823" v="233" actId="20577"/>
          <ac:spMkLst>
            <pc:docMk/>
            <pc:sldMk cId="1818007098" sldId="274"/>
            <ac:spMk id="7" creationId="{00000000-0000-0000-0000-000000000000}"/>
          </ac:spMkLst>
        </pc:spChg>
        <pc:spChg chg="mod">
          <ac:chgData name="Bryant, Lindsay M" userId="S::lbryant34@gatech.edu::7b4b2370-bc3c-40a5-8f7c-ce846ac86717" providerId="AD" clId="Web-{C81062C3-683F-06EC-09F7-B154C59A6BB9}" dt="2020-04-10T16:26:26.631" v="175" actId="20577"/>
          <ac:spMkLst>
            <pc:docMk/>
            <pc:sldMk cId="1818007098" sldId="274"/>
            <ac:spMk id="12" creationId="{00000000-0000-0000-0000-000000000000}"/>
          </ac:spMkLst>
        </pc:spChg>
      </pc:sldChg>
    </pc:docChg>
  </pc:docChgLst>
  <pc:docChgLst>
    <pc:chgData name="Bryant, Lindsay M" userId="S::lbryant34@gatech.edu::7b4b2370-bc3c-40a5-8f7c-ce846ac86717" providerId="AD" clId="Web-{210151C6-16E2-3359-2983-7AD6A6E33DDB}"/>
    <pc:docChg chg="modSld">
      <pc:chgData name="Bryant, Lindsay M" userId="S::lbryant34@gatech.edu::7b4b2370-bc3c-40a5-8f7c-ce846ac86717" providerId="AD" clId="Web-{210151C6-16E2-3359-2983-7AD6A6E33DDB}" dt="2020-04-13T10:53:28.135" v="374" actId="20577"/>
      <pc:docMkLst>
        <pc:docMk/>
      </pc:docMkLst>
      <pc:sldChg chg="modSp">
        <pc:chgData name="Bryant, Lindsay M" userId="S::lbryant34@gatech.edu::7b4b2370-bc3c-40a5-8f7c-ce846ac86717" providerId="AD" clId="Web-{210151C6-16E2-3359-2983-7AD6A6E33DDB}" dt="2020-04-13T10:43:50.803" v="13" actId="20577"/>
        <pc:sldMkLst>
          <pc:docMk/>
          <pc:sldMk cId="138473315" sldId="258"/>
        </pc:sldMkLst>
        <pc:spChg chg="mod">
          <ac:chgData name="Bryant, Lindsay M" userId="S::lbryant34@gatech.edu::7b4b2370-bc3c-40a5-8f7c-ce846ac86717" providerId="AD" clId="Web-{210151C6-16E2-3359-2983-7AD6A6E33DDB}" dt="2020-04-13T10:43:50.803" v="13" actId="20577"/>
          <ac:spMkLst>
            <pc:docMk/>
            <pc:sldMk cId="138473315" sldId="258"/>
            <ac:spMk id="4" creationId="{00000000-0000-0000-0000-000000000000}"/>
          </ac:spMkLst>
        </pc:spChg>
      </pc:sldChg>
      <pc:sldChg chg="modSp">
        <pc:chgData name="Bryant, Lindsay M" userId="S::lbryant34@gatech.edu::7b4b2370-bc3c-40a5-8f7c-ce846ac86717" providerId="AD" clId="Web-{210151C6-16E2-3359-2983-7AD6A6E33DDB}" dt="2020-04-13T10:53:28.135" v="373" actId="20577"/>
        <pc:sldMkLst>
          <pc:docMk/>
          <pc:sldMk cId="1963932464" sldId="262"/>
        </pc:sldMkLst>
        <pc:spChg chg="mod">
          <ac:chgData name="Bryant, Lindsay M" userId="S::lbryant34@gatech.edu::7b4b2370-bc3c-40a5-8f7c-ce846ac86717" providerId="AD" clId="Web-{210151C6-16E2-3359-2983-7AD6A6E33DDB}" dt="2020-04-13T10:53:28.135" v="373" actId="20577"/>
          <ac:spMkLst>
            <pc:docMk/>
            <pc:sldMk cId="1963932464" sldId="262"/>
            <ac:spMk id="7" creationId="{00000000-0000-0000-0000-000000000000}"/>
          </ac:spMkLst>
        </pc:spChg>
      </pc:sldChg>
      <pc:sldChg chg="modSp">
        <pc:chgData name="Bryant, Lindsay M" userId="S::lbryant34@gatech.edu::7b4b2370-bc3c-40a5-8f7c-ce846ac86717" providerId="AD" clId="Web-{210151C6-16E2-3359-2983-7AD6A6E33DDB}" dt="2020-04-13T10:45:28.975" v="88" actId="1076"/>
        <pc:sldMkLst>
          <pc:docMk/>
          <pc:sldMk cId="4068235508" sldId="265"/>
        </pc:sldMkLst>
        <pc:spChg chg="mod">
          <ac:chgData name="Bryant, Lindsay M" userId="S::lbryant34@gatech.edu::7b4b2370-bc3c-40a5-8f7c-ce846ac86717" providerId="AD" clId="Web-{210151C6-16E2-3359-2983-7AD6A6E33DDB}" dt="2020-04-13T10:45:28.975" v="88" actId="1076"/>
          <ac:spMkLst>
            <pc:docMk/>
            <pc:sldMk cId="4068235508" sldId="265"/>
            <ac:spMk id="3" creationId="{00000000-0000-0000-0000-000000000000}"/>
          </ac:spMkLst>
        </pc:spChg>
      </pc:sldChg>
      <pc:sldChg chg="modSp">
        <pc:chgData name="Bryant, Lindsay M" userId="S::lbryant34@gatech.edu::7b4b2370-bc3c-40a5-8f7c-ce846ac86717" providerId="AD" clId="Web-{210151C6-16E2-3359-2983-7AD6A6E33DDB}" dt="2020-04-13T10:48:30.148" v="241"/>
        <pc:sldMkLst>
          <pc:docMk/>
          <pc:sldMk cId="1333990147" sldId="266"/>
        </pc:sldMkLst>
        <pc:graphicFrameChg chg="mod modGraphic">
          <ac:chgData name="Bryant, Lindsay M" userId="S::lbryant34@gatech.edu::7b4b2370-bc3c-40a5-8f7c-ce846ac86717" providerId="AD" clId="Web-{210151C6-16E2-3359-2983-7AD6A6E33DDB}" dt="2020-04-13T10:47:17.585" v="186"/>
          <ac:graphicFrameMkLst>
            <pc:docMk/>
            <pc:sldMk cId="1333990147" sldId="266"/>
            <ac:graphicFrameMk id="5" creationId="{00000000-0000-0000-0000-000000000000}"/>
          </ac:graphicFrameMkLst>
        </pc:graphicFrameChg>
        <pc:graphicFrameChg chg="mod modGraphic">
          <ac:chgData name="Bryant, Lindsay M" userId="S::lbryant34@gatech.edu::7b4b2370-bc3c-40a5-8f7c-ce846ac86717" providerId="AD" clId="Web-{210151C6-16E2-3359-2983-7AD6A6E33DDB}" dt="2020-04-13T10:48:30.148" v="241"/>
          <ac:graphicFrameMkLst>
            <pc:docMk/>
            <pc:sldMk cId="1333990147" sldId="266"/>
            <ac:graphicFrameMk id="7" creationId="{00000000-0000-0000-0000-000000000000}"/>
          </ac:graphicFrameMkLst>
        </pc:graphicFrameChg>
      </pc:sldChg>
      <pc:sldChg chg="modSp">
        <pc:chgData name="Bryant, Lindsay M" userId="S::lbryant34@gatech.edu::7b4b2370-bc3c-40a5-8f7c-ce846ac86717" providerId="AD" clId="Web-{210151C6-16E2-3359-2983-7AD6A6E33DDB}" dt="2020-04-13T10:44:48.381" v="79" actId="20577"/>
        <pc:sldMkLst>
          <pc:docMk/>
          <pc:sldMk cId="106573352" sldId="270"/>
        </pc:sldMkLst>
        <pc:spChg chg="mod">
          <ac:chgData name="Bryant, Lindsay M" userId="S::lbryant34@gatech.edu::7b4b2370-bc3c-40a5-8f7c-ce846ac86717" providerId="AD" clId="Web-{210151C6-16E2-3359-2983-7AD6A6E33DDB}" dt="2020-04-13T10:44:48.381" v="79" actId="20577"/>
          <ac:spMkLst>
            <pc:docMk/>
            <pc:sldMk cId="106573352" sldId="270"/>
            <ac:spMk id="6" creationId="{00000000-0000-0000-0000-000000000000}"/>
          </ac:spMkLst>
        </pc:spChg>
      </pc:sldChg>
      <pc:sldChg chg="addSp delSp modSp">
        <pc:chgData name="Bryant, Lindsay M" userId="S::lbryant34@gatech.edu::7b4b2370-bc3c-40a5-8f7c-ce846ac86717" providerId="AD" clId="Web-{210151C6-16E2-3359-2983-7AD6A6E33DDB}" dt="2020-04-13T10:50:14.868" v="302" actId="14100"/>
        <pc:sldMkLst>
          <pc:docMk/>
          <pc:sldMk cId="3600302292" sldId="278"/>
        </pc:sldMkLst>
        <pc:spChg chg="add del">
          <ac:chgData name="Bryant, Lindsay M" userId="S::lbryant34@gatech.edu::7b4b2370-bc3c-40a5-8f7c-ce846ac86717" providerId="AD" clId="Web-{210151C6-16E2-3359-2983-7AD6A6E33DDB}" dt="2020-04-13T10:49:25.493" v="245"/>
          <ac:spMkLst>
            <pc:docMk/>
            <pc:sldMk cId="3600302292" sldId="278"/>
            <ac:spMk id="3" creationId="{39920DA4-95E0-48D9-8689-AA991F5438EE}"/>
          </ac:spMkLst>
        </pc:spChg>
        <pc:spChg chg="add mod">
          <ac:chgData name="Bryant, Lindsay M" userId="S::lbryant34@gatech.edu::7b4b2370-bc3c-40a5-8f7c-ce846ac86717" providerId="AD" clId="Web-{210151C6-16E2-3359-2983-7AD6A6E33DDB}" dt="2020-04-13T10:50:14.868" v="302" actId="14100"/>
          <ac:spMkLst>
            <pc:docMk/>
            <pc:sldMk cId="3600302292" sldId="278"/>
            <ac:spMk id="4" creationId="{0DB7BF2A-93B7-4100-B9C2-2AF1ED11F2A9}"/>
          </ac:spMkLst>
        </pc:spChg>
      </pc:sldChg>
      <pc:sldChg chg="modSp">
        <pc:chgData name="Bryant, Lindsay M" userId="S::lbryant34@gatech.edu::7b4b2370-bc3c-40a5-8f7c-ce846ac86717" providerId="AD" clId="Web-{210151C6-16E2-3359-2983-7AD6A6E33DDB}" dt="2020-04-13T10:51:34.228" v="368" actId="1076"/>
        <pc:sldMkLst>
          <pc:docMk/>
          <pc:sldMk cId="1651710252" sldId="282"/>
        </pc:sldMkLst>
        <pc:spChg chg="mod">
          <ac:chgData name="Bryant, Lindsay M" userId="S::lbryant34@gatech.edu::7b4b2370-bc3c-40a5-8f7c-ce846ac86717" providerId="AD" clId="Web-{210151C6-16E2-3359-2983-7AD6A6E33DDB}" dt="2020-04-13T10:51:34.228" v="368" actId="1076"/>
          <ac:spMkLst>
            <pc:docMk/>
            <pc:sldMk cId="1651710252" sldId="282"/>
            <ac:spMk id="17" creationId="{57ABE9C7-9BDA-4090-860C-4CA4637F8B62}"/>
          </ac:spMkLst>
        </pc:spChg>
      </pc:sldChg>
    </pc:docChg>
  </pc:docChgLst>
  <pc:docChgLst>
    <pc:chgData name="Bryant, Lindsay M" userId="S::lbryant34@gatech.edu::7b4b2370-bc3c-40a5-8f7c-ce846ac86717" providerId="AD" clId="Web-{8DB55E1F-A572-1DB3-19D6-BE93A34B4758}"/>
    <pc:docChg chg="addSld delSld modSld sldOrd">
      <pc:chgData name="Bryant, Lindsay M" userId="S::lbryant34@gatech.edu::7b4b2370-bc3c-40a5-8f7c-ce846ac86717" providerId="AD" clId="Web-{8DB55E1F-A572-1DB3-19D6-BE93A34B4758}" dt="2020-04-12T20:26:34.495" v="1823" actId="1076"/>
      <pc:docMkLst>
        <pc:docMk/>
      </pc:docMkLst>
      <pc:sldChg chg="addSp delSp modSp mod setBg">
        <pc:chgData name="Bryant, Lindsay M" userId="S::lbryant34@gatech.edu::7b4b2370-bc3c-40a5-8f7c-ce846ac86717" providerId="AD" clId="Web-{8DB55E1F-A572-1DB3-19D6-BE93A34B4758}" dt="2020-04-12T20:25:17.308" v="1815"/>
        <pc:sldMkLst>
          <pc:docMk/>
          <pc:sldMk cId="138473315" sldId="258"/>
        </pc:sldMkLst>
        <pc:spChg chg="mod ord">
          <ac:chgData name="Bryant, Lindsay M" userId="S::lbryant34@gatech.edu::7b4b2370-bc3c-40a5-8f7c-ce846ac86717" providerId="AD" clId="Web-{8DB55E1F-A572-1DB3-19D6-BE93A34B4758}" dt="2020-04-12T20:25:17.308" v="1815"/>
          <ac:spMkLst>
            <pc:docMk/>
            <pc:sldMk cId="138473315" sldId="258"/>
            <ac:spMk id="4" creationId="{00000000-0000-0000-0000-000000000000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09:06.231" v="18"/>
          <ac:spMkLst>
            <pc:docMk/>
            <pc:sldMk cId="138473315" sldId="258"/>
            <ac:spMk id="6" creationId="{B558F58E-93BA-44A3-BCDA-585AFF2E4F3F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09:25.090" v="55"/>
          <ac:spMkLst>
            <pc:docMk/>
            <pc:sldMk cId="138473315" sldId="258"/>
            <ac:spMk id="8" creationId="{37C89E4B-3C9F-44B9-8B86-D9E3D112D8EC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09:02.074" v="16"/>
          <ac:spMkLst>
            <pc:docMk/>
            <pc:sldMk cId="138473315" sldId="258"/>
            <ac:spMk id="9" creationId="{6753252F-4873-4F63-801D-CC719279A7D5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09:02.074" v="16"/>
          <ac:spMkLst>
            <pc:docMk/>
            <pc:sldMk cId="138473315" sldId="258"/>
            <ac:spMk id="11" creationId="{047C8CCB-F95D-4249-92DD-651249D3535A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17.308" v="1814"/>
          <ac:spMkLst>
            <pc:docMk/>
            <pc:sldMk cId="138473315" sldId="258"/>
            <ac:spMk id="12" creationId="{87CC2527-562A-4F69-B487-4371E5B243E7}"/>
          </ac:spMkLst>
        </pc:spChg>
        <pc:picChg chg="add mod ord">
          <ac:chgData name="Bryant, Lindsay M" userId="S::lbryant34@gatech.edu::7b4b2370-bc3c-40a5-8f7c-ce846ac86717" providerId="AD" clId="Web-{8DB55E1F-A572-1DB3-19D6-BE93A34B4758}" dt="2020-04-12T20:25:17.308" v="1814"/>
          <ac:picMkLst>
            <pc:docMk/>
            <pc:sldMk cId="138473315" sldId="258"/>
            <ac:picMk id="2" creationId="{62CBDB09-F7A0-4FCD-868B-13A608D34A49}"/>
          </ac:picMkLst>
        </pc:picChg>
        <pc:picChg chg="del">
          <ac:chgData name="Bryant, Lindsay M" userId="S::lbryant34@gatech.edu::7b4b2370-bc3c-40a5-8f7c-ce846ac86717" providerId="AD" clId="Web-{8DB55E1F-A572-1DB3-19D6-BE93A34B4758}" dt="2020-04-12T19:08:10.340" v="5"/>
          <ac:picMkLst>
            <pc:docMk/>
            <pc:sldMk cId="138473315" sldId="258"/>
            <ac:picMk id="5" creationId="{00000000-0000-0000-0000-000000000000}"/>
          </ac:picMkLst>
        </pc:picChg>
        <pc:cxnChg chg="add del">
          <ac:chgData name="Bryant, Lindsay M" userId="S::lbryant34@gatech.edu::7b4b2370-bc3c-40a5-8f7c-ce846ac86717" providerId="AD" clId="Web-{8DB55E1F-A572-1DB3-19D6-BE93A34B4758}" dt="2020-04-12T19:09:06.231" v="18"/>
          <ac:cxnSpMkLst>
            <pc:docMk/>
            <pc:sldMk cId="138473315" sldId="258"/>
            <ac:cxnSpMk id="7" creationId="{BCD0BBC1-A7D4-445D-98AC-95A6A45D8EBB}"/>
          </ac:cxnSpMkLst>
        </pc:cxnChg>
        <pc:cxnChg chg="add del">
          <ac:chgData name="Bryant, Lindsay M" userId="S::lbryant34@gatech.edu::7b4b2370-bc3c-40a5-8f7c-ce846ac86717" providerId="AD" clId="Web-{8DB55E1F-A572-1DB3-19D6-BE93A34B4758}" dt="2020-04-12T19:09:25.090" v="55"/>
          <ac:cxnSpMkLst>
            <pc:docMk/>
            <pc:sldMk cId="138473315" sldId="258"/>
            <ac:cxnSpMk id="10" creationId="{AA2EAA10-076F-46BD-8F0F-B9A2FB77A85C}"/>
          </ac:cxnSpMkLst>
        </pc:cxnChg>
        <pc:cxnChg chg="add del">
          <ac:chgData name="Bryant, Lindsay M" userId="S::lbryant34@gatech.edu::7b4b2370-bc3c-40a5-8f7c-ce846ac86717" providerId="AD" clId="Web-{8DB55E1F-A572-1DB3-19D6-BE93A34B4758}" dt="2020-04-12T19:09:25.090" v="55"/>
          <ac:cxnSpMkLst>
            <pc:docMk/>
            <pc:sldMk cId="138473315" sldId="258"/>
            <ac:cxnSpMk id="13" creationId="{D891E407-403B-4764-86C9-33A56D3BCAA3}"/>
          </ac:cxnSpMkLst>
        </pc:cxnChg>
        <pc:cxnChg chg="add del">
          <ac:chgData name="Bryant, Lindsay M" userId="S::lbryant34@gatech.edu::7b4b2370-bc3c-40a5-8f7c-ce846ac86717" providerId="AD" clId="Web-{8DB55E1F-A572-1DB3-19D6-BE93A34B4758}" dt="2020-04-12T20:25:17.308" v="1814"/>
          <ac:cxnSpMkLst>
            <pc:docMk/>
            <pc:sldMk cId="138473315" sldId="258"/>
            <ac:cxnSpMk id="14" creationId="{BCDAEC91-5BCE-4B55-9CC0-43EF94CB734B}"/>
          </ac:cxnSpMkLst>
        </pc:cxnChg>
      </pc:sldChg>
      <pc:sldChg chg="modSp">
        <pc:chgData name="Bryant, Lindsay M" userId="S::lbryant34@gatech.edu::7b4b2370-bc3c-40a5-8f7c-ce846ac86717" providerId="AD" clId="Web-{8DB55E1F-A572-1DB3-19D6-BE93A34B4758}" dt="2020-04-12T19:13:25.277" v="112" actId="1076"/>
        <pc:sldMkLst>
          <pc:docMk/>
          <pc:sldMk cId="2510153732" sldId="259"/>
        </pc:sldMkLst>
        <pc:spChg chg="mod">
          <ac:chgData name="Bryant, Lindsay M" userId="S::lbryant34@gatech.edu::7b4b2370-bc3c-40a5-8f7c-ce846ac86717" providerId="AD" clId="Web-{8DB55E1F-A572-1DB3-19D6-BE93A34B4758}" dt="2020-04-12T19:11:52.793" v="79" actId="20577"/>
          <ac:spMkLst>
            <pc:docMk/>
            <pc:sldMk cId="2510153732" sldId="259"/>
            <ac:spMk id="2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12:04.309" v="85" actId="20577"/>
          <ac:spMkLst>
            <pc:docMk/>
            <pc:sldMk cId="2510153732" sldId="259"/>
            <ac:spMk id="5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13:02.762" v="103" actId="20577"/>
          <ac:spMkLst>
            <pc:docMk/>
            <pc:sldMk cId="2510153732" sldId="259"/>
            <ac:spMk id="8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13:25.277" v="112" actId="1076"/>
          <ac:spMkLst>
            <pc:docMk/>
            <pc:sldMk cId="2510153732" sldId="259"/>
            <ac:spMk id="12" creationId="{00000000-0000-0000-0000-000000000000}"/>
          </ac:spMkLst>
        </pc:spChg>
        <pc:graphicFrameChg chg="mod">
          <ac:chgData name="Bryant, Lindsay M" userId="S::lbryant34@gatech.edu::7b4b2370-bc3c-40a5-8f7c-ce846ac86717" providerId="AD" clId="Web-{8DB55E1F-A572-1DB3-19D6-BE93A34B4758}" dt="2020-04-12T19:13:21.855" v="111" actId="1076"/>
          <ac:graphicFrameMkLst>
            <pc:docMk/>
            <pc:sldMk cId="2510153732" sldId="259"/>
            <ac:graphicFrameMk id="11" creationId="{00000000-0000-0000-0000-000000000000}"/>
          </ac:graphicFrameMkLst>
        </pc:graphicFrameChg>
      </pc:sldChg>
      <pc:sldChg chg="modSp">
        <pc:chgData name="Bryant, Lindsay M" userId="S::lbryant34@gatech.edu::7b4b2370-bc3c-40a5-8f7c-ce846ac86717" providerId="AD" clId="Web-{8DB55E1F-A572-1DB3-19D6-BE93A34B4758}" dt="2020-04-12T19:14:57.012" v="131" actId="20577"/>
        <pc:sldMkLst>
          <pc:docMk/>
          <pc:sldMk cId="1408275963" sldId="260"/>
        </pc:sldMkLst>
        <pc:spChg chg="mod">
          <ac:chgData name="Bryant, Lindsay M" userId="S::lbryant34@gatech.edu::7b4b2370-bc3c-40a5-8f7c-ce846ac86717" providerId="AD" clId="Web-{8DB55E1F-A572-1DB3-19D6-BE93A34B4758}" dt="2020-04-12T19:14:31.621" v="121" actId="20577"/>
          <ac:spMkLst>
            <pc:docMk/>
            <pc:sldMk cId="1408275963" sldId="260"/>
            <ac:spMk id="2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14:37.668" v="124" actId="20577"/>
          <ac:spMkLst>
            <pc:docMk/>
            <pc:sldMk cId="1408275963" sldId="260"/>
            <ac:spMk id="10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14:57.012" v="131" actId="20577"/>
          <ac:spMkLst>
            <pc:docMk/>
            <pc:sldMk cId="1408275963" sldId="260"/>
            <ac:spMk id="13" creationId="{00000000-0000-0000-0000-000000000000}"/>
          </ac:spMkLst>
        </pc:spChg>
        <pc:picChg chg="mod">
          <ac:chgData name="Bryant, Lindsay M" userId="S::lbryant34@gatech.edu::7b4b2370-bc3c-40a5-8f7c-ce846ac86717" providerId="AD" clId="Web-{8DB55E1F-A572-1DB3-19D6-BE93A34B4758}" dt="2020-04-12T19:14:44.355" v="127" actId="14100"/>
          <ac:picMkLst>
            <pc:docMk/>
            <pc:sldMk cId="1408275963" sldId="260"/>
            <ac:picMk id="9" creationId="{00000000-0000-0000-0000-000000000000}"/>
          </ac:picMkLst>
        </pc:picChg>
      </pc:sldChg>
      <pc:sldChg chg="del">
        <pc:chgData name="Bryant, Lindsay M" userId="S::lbryant34@gatech.edu::7b4b2370-bc3c-40a5-8f7c-ce846ac86717" providerId="AD" clId="Web-{8DB55E1F-A572-1DB3-19D6-BE93A34B4758}" dt="2020-04-12T19:25:29.230" v="772"/>
        <pc:sldMkLst>
          <pc:docMk/>
          <pc:sldMk cId="2646880128" sldId="261"/>
        </pc:sldMkLst>
      </pc:sldChg>
      <pc:sldChg chg="modSp">
        <pc:chgData name="Bryant, Lindsay M" userId="S::lbryant34@gatech.edu::7b4b2370-bc3c-40a5-8f7c-ce846ac86717" providerId="AD" clId="Web-{8DB55E1F-A572-1DB3-19D6-BE93A34B4758}" dt="2020-04-12T19:44:50.542" v="1169" actId="20577"/>
        <pc:sldMkLst>
          <pc:docMk/>
          <pc:sldMk cId="1963932464" sldId="262"/>
        </pc:sldMkLst>
        <pc:spChg chg="mod">
          <ac:chgData name="Bryant, Lindsay M" userId="S::lbryant34@gatech.edu::7b4b2370-bc3c-40a5-8f7c-ce846ac86717" providerId="AD" clId="Web-{8DB55E1F-A572-1DB3-19D6-BE93A34B4758}" dt="2020-04-12T19:23:50.355" v="575" actId="20577"/>
          <ac:spMkLst>
            <pc:docMk/>
            <pc:sldMk cId="1963932464" sldId="262"/>
            <ac:spMk id="6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44:50.542" v="1169" actId="20577"/>
          <ac:spMkLst>
            <pc:docMk/>
            <pc:sldMk cId="1963932464" sldId="262"/>
            <ac:spMk id="7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25:12.136" v="771" actId="1076"/>
          <ac:spMkLst>
            <pc:docMk/>
            <pc:sldMk cId="1963932464" sldId="262"/>
            <ac:spMk id="9" creationId="{00000000-0000-0000-0000-000000000000}"/>
          </ac:spMkLst>
        </pc:spChg>
      </pc:sldChg>
      <pc:sldChg chg="addSp delSp modSp mod setBg">
        <pc:chgData name="Bryant, Lindsay M" userId="S::lbryant34@gatech.edu::7b4b2370-bc3c-40a5-8f7c-ce846ac86717" providerId="AD" clId="Web-{8DB55E1F-A572-1DB3-19D6-BE93A34B4758}" dt="2020-04-12T19:08:42.434" v="14"/>
        <pc:sldMkLst>
          <pc:docMk/>
          <pc:sldMk cId="91486497" sldId="263"/>
        </pc:sldMkLst>
        <pc:spChg chg="mod ord">
          <ac:chgData name="Bryant, Lindsay M" userId="S::lbryant34@gatech.edu::7b4b2370-bc3c-40a5-8f7c-ce846ac86717" providerId="AD" clId="Web-{8DB55E1F-A572-1DB3-19D6-BE93A34B4758}" dt="2020-04-12T19:08:42.434" v="14"/>
          <ac:spMkLst>
            <pc:docMk/>
            <pc:sldMk cId="91486497" sldId="263"/>
            <ac:spMk id="4" creationId="{00000000-0000-0000-0000-000000000000}"/>
          </ac:spMkLst>
        </pc:spChg>
        <pc:spChg chg="add">
          <ac:chgData name="Bryant, Lindsay M" userId="S::lbryant34@gatech.edu::7b4b2370-bc3c-40a5-8f7c-ce846ac86717" providerId="AD" clId="Web-{8DB55E1F-A572-1DB3-19D6-BE93A34B4758}" dt="2020-04-12T19:08:42.434" v="14"/>
          <ac:spMkLst>
            <pc:docMk/>
            <pc:sldMk cId="91486497" sldId="263"/>
            <ac:spMk id="6" creationId="{87CC2527-562A-4F69-B487-4371E5B243E7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08:42.434" v="13"/>
          <ac:spMkLst>
            <pc:docMk/>
            <pc:sldMk cId="91486497" sldId="263"/>
            <ac:spMk id="9" creationId="{74426AB7-D619-4515-962A-BC83909EC015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08:42.434" v="13"/>
          <ac:spMkLst>
            <pc:docMk/>
            <pc:sldMk cId="91486497" sldId="263"/>
            <ac:spMk id="11" creationId="{DE47DF98-723F-4AAC-ABCF-CACBC438F78F}"/>
          </ac:spMkLst>
        </pc:spChg>
        <pc:picChg chg="add mod">
          <ac:chgData name="Bryant, Lindsay M" userId="S::lbryant34@gatech.edu::7b4b2370-bc3c-40a5-8f7c-ce846ac86717" providerId="AD" clId="Web-{8DB55E1F-A572-1DB3-19D6-BE93A34B4758}" dt="2020-04-12T19:08:42.434" v="14"/>
          <ac:picMkLst>
            <pc:docMk/>
            <pc:sldMk cId="91486497" sldId="263"/>
            <ac:picMk id="2" creationId="{CB2ED8B4-A2D5-4B0E-BB6B-B95C01C2D1FC}"/>
          </ac:picMkLst>
        </pc:picChg>
        <pc:picChg chg="del">
          <ac:chgData name="Bryant, Lindsay M" userId="S::lbryant34@gatech.edu::7b4b2370-bc3c-40a5-8f7c-ce846ac86717" providerId="AD" clId="Web-{8DB55E1F-A572-1DB3-19D6-BE93A34B4758}" dt="2020-04-12T19:08:19.090" v="6"/>
          <ac:picMkLst>
            <pc:docMk/>
            <pc:sldMk cId="91486497" sldId="263"/>
            <ac:picMk id="3" creationId="{00000000-0000-0000-0000-000000000000}"/>
          </ac:picMkLst>
        </pc:picChg>
        <pc:cxnChg chg="add">
          <ac:chgData name="Bryant, Lindsay M" userId="S::lbryant34@gatech.edu::7b4b2370-bc3c-40a5-8f7c-ce846ac86717" providerId="AD" clId="Web-{8DB55E1F-A572-1DB3-19D6-BE93A34B4758}" dt="2020-04-12T19:08:42.434" v="14"/>
          <ac:cxnSpMkLst>
            <pc:docMk/>
            <pc:sldMk cId="91486497" sldId="263"/>
            <ac:cxnSpMk id="7" creationId="{BCDAEC91-5BCE-4B55-9CC0-43EF94CB734B}"/>
          </ac:cxnSpMkLst>
        </pc:cxnChg>
        <pc:cxnChg chg="add del">
          <ac:chgData name="Bryant, Lindsay M" userId="S::lbryant34@gatech.edu::7b4b2370-bc3c-40a5-8f7c-ce846ac86717" providerId="AD" clId="Web-{8DB55E1F-A572-1DB3-19D6-BE93A34B4758}" dt="2020-04-12T19:08:42.434" v="13"/>
          <ac:cxnSpMkLst>
            <pc:docMk/>
            <pc:sldMk cId="91486497" sldId="263"/>
            <ac:cxnSpMk id="13" creationId="{EA29FC7C-9308-4FDE-8DCA-405668055B0F}"/>
          </ac:cxnSpMkLst>
        </pc:cxnChg>
      </pc:sldChg>
      <pc:sldChg chg="modSp">
        <pc:chgData name="Bryant, Lindsay M" userId="S::lbryant34@gatech.edu::7b4b2370-bc3c-40a5-8f7c-ce846ac86717" providerId="AD" clId="Web-{8DB55E1F-A572-1DB3-19D6-BE93A34B4758}" dt="2020-04-12T19:33:10.106" v="945" actId="1076"/>
        <pc:sldMkLst>
          <pc:docMk/>
          <pc:sldMk cId="4068235508" sldId="265"/>
        </pc:sldMkLst>
        <pc:spChg chg="mod">
          <ac:chgData name="Bryant, Lindsay M" userId="S::lbryant34@gatech.edu::7b4b2370-bc3c-40a5-8f7c-ce846ac86717" providerId="AD" clId="Web-{8DB55E1F-A572-1DB3-19D6-BE93A34B4758}" dt="2020-04-12T19:12:36.887" v="97" actId="20577"/>
          <ac:spMkLst>
            <pc:docMk/>
            <pc:sldMk cId="4068235508" sldId="265"/>
            <ac:spMk id="3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33:10.106" v="945" actId="1076"/>
          <ac:spMkLst>
            <pc:docMk/>
            <pc:sldMk cId="4068235508" sldId="265"/>
            <ac:spMk id="4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32:48.215" v="924" actId="1076"/>
          <ac:spMkLst>
            <pc:docMk/>
            <pc:sldMk cId="4068235508" sldId="265"/>
            <ac:spMk id="5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32:44.012" v="922" actId="1076"/>
          <ac:spMkLst>
            <pc:docMk/>
            <pc:sldMk cId="4068235508" sldId="265"/>
            <ac:spMk id="6" creationId="{00000000-0000-0000-0000-000000000000}"/>
          </ac:spMkLst>
        </pc:spChg>
        <pc:graphicFrameChg chg="mod">
          <ac:chgData name="Bryant, Lindsay M" userId="S::lbryant34@gatech.edu::7b4b2370-bc3c-40a5-8f7c-ce846ac86717" providerId="AD" clId="Web-{8DB55E1F-A572-1DB3-19D6-BE93A34B4758}" dt="2020-04-12T19:32:41.090" v="921" actId="1076"/>
          <ac:graphicFrameMkLst>
            <pc:docMk/>
            <pc:sldMk cId="4068235508" sldId="265"/>
            <ac:graphicFrameMk id="2" creationId="{00000000-0000-0000-0000-000000000000}"/>
          </ac:graphicFrameMkLst>
        </pc:graphicFrameChg>
      </pc:sldChg>
      <pc:sldChg chg="modSp">
        <pc:chgData name="Bryant, Lindsay M" userId="S::lbryant34@gatech.edu::7b4b2370-bc3c-40a5-8f7c-ce846ac86717" providerId="AD" clId="Web-{8DB55E1F-A572-1DB3-19D6-BE93A34B4758}" dt="2020-04-12T19:16:47.871" v="295"/>
        <pc:sldMkLst>
          <pc:docMk/>
          <pc:sldMk cId="1333990147" sldId="266"/>
        </pc:sldMkLst>
        <pc:spChg chg="mod">
          <ac:chgData name="Bryant, Lindsay M" userId="S::lbryant34@gatech.edu::7b4b2370-bc3c-40a5-8f7c-ce846ac86717" providerId="AD" clId="Web-{8DB55E1F-A572-1DB3-19D6-BE93A34B4758}" dt="2020-04-12T19:15:33.308" v="164" actId="20577"/>
          <ac:spMkLst>
            <pc:docMk/>
            <pc:sldMk cId="1333990147" sldId="266"/>
            <ac:spMk id="4" creationId="{00000000-0000-0000-0000-000000000000}"/>
          </ac:spMkLst>
        </pc:spChg>
        <pc:graphicFrameChg chg="mod modGraphic">
          <ac:chgData name="Bryant, Lindsay M" userId="S::lbryant34@gatech.edu::7b4b2370-bc3c-40a5-8f7c-ce846ac86717" providerId="AD" clId="Web-{8DB55E1F-A572-1DB3-19D6-BE93A34B4758}" dt="2020-04-12T19:16:21.105" v="237"/>
          <ac:graphicFrameMkLst>
            <pc:docMk/>
            <pc:sldMk cId="1333990147" sldId="266"/>
            <ac:graphicFrameMk id="5" creationId="{00000000-0000-0000-0000-000000000000}"/>
          </ac:graphicFrameMkLst>
        </pc:graphicFrameChg>
        <pc:graphicFrameChg chg="mod modGraphic">
          <ac:chgData name="Bryant, Lindsay M" userId="S::lbryant34@gatech.edu::7b4b2370-bc3c-40a5-8f7c-ce846ac86717" providerId="AD" clId="Web-{8DB55E1F-A572-1DB3-19D6-BE93A34B4758}" dt="2020-04-12T19:16:47.871" v="295"/>
          <ac:graphicFrameMkLst>
            <pc:docMk/>
            <pc:sldMk cId="1333990147" sldId="266"/>
            <ac:graphicFrameMk id="7" creationId="{00000000-0000-0000-0000-000000000000}"/>
          </ac:graphicFrameMkLst>
        </pc:graphicFrameChg>
      </pc:sldChg>
      <pc:sldChg chg="addSp delSp modSp mod setBg">
        <pc:chgData name="Bryant, Lindsay M" userId="S::lbryant34@gatech.edu::7b4b2370-bc3c-40a5-8f7c-ce846ac86717" providerId="AD" clId="Web-{8DB55E1F-A572-1DB3-19D6-BE93A34B4758}" dt="2020-04-12T19:11:39.496" v="78" actId="14100"/>
        <pc:sldMkLst>
          <pc:docMk/>
          <pc:sldMk cId="106573352" sldId="270"/>
        </pc:sldMkLst>
        <pc:spChg chg="mod">
          <ac:chgData name="Bryant, Lindsay M" userId="S::lbryant34@gatech.edu::7b4b2370-bc3c-40a5-8f7c-ce846ac86717" providerId="AD" clId="Web-{8DB55E1F-A572-1DB3-19D6-BE93A34B4758}" dt="2020-04-12T19:10:29.888" v="67"/>
          <ac:spMkLst>
            <pc:docMk/>
            <pc:sldMk cId="106573352" sldId="270"/>
            <ac:spMk id="5" creationId="{00000000-0000-0000-0000-000000000000}"/>
          </ac:spMkLst>
        </pc:spChg>
        <pc:spChg chg="mod ord">
          <ac:chgData name="Bryant, Lindsay M" userId="S::lbryant34@gatech.edu::7b4b2370-bc3c-40a5-8f7c-ce846ac86717" providerId="AD" clId="Web-{8DB55E1F-A572-1DB3-19D6-BE93A34B4758}" dt="2020-04-12T19:10:59.449" v="69" actId="20577"/>
          <ac:spMkLst>
            <pc:docMk/>
            <pc:sldMk cId="106573352" sldId="270"/>
            <ac:spMk id="6" creationId="{00000000-0000-0000-0000-000000000000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10:29.888" v="67"/>
          <ac:spMkLst>
            <pc:docMk/>
            <pc:sldMk cId="106573352" sldId="270"/>
            <ac:spMk id="11" creationId="{201CC55D-ED54-4C5C-95E6-10947BD1103B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10:29.888" v="67"/>
          <ac:spMkLst>
            <pc:docMk/>
            <pc:sldMk cId="106573352" sldId="270"/>
            <ac:spMk id="17" creationId="{3873B707-463F-40B0-8227-E8CC6C67EB25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10:29.888" v="67"/>
          <ac:spMkLst>
            <pc:docMk/>
            <pc:sldMk cId="106573352" sldId="270"/>
            <ac:spMk id="19" creationId="{C13237C8-E62C-4F0D-A318-BD6FB6C2D138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10:29.888" v="67"/>
          <ac:spMkLst>
            <pc:docMk/>
            <pc:sldMk cId="106573352" sldId="270"/>
            <ac:spMk id="21" creationId="{19C9EAEA-39D0-4B0E-A0EB-51E7B26740B1}"/>
          </ac:spMkLst>
        </pc:spChg>
        <pc:spChg chg="add">
          <ac:chgData name="Bryant, Lindsay M" userId="S::lbryant34@gatech.edu::7b4b2370-bc3c-40a5-8f7c-ce846ac86717" providerId="AD" clId="Web-{8DB55E1F-A572-1DB3-19D6-BE93A34B4758}" dt="2020-04-12T19:10:29.888" v="67"/>
          <ac:spMkLst>
            <pc:docMk/>
            <pc:sldMk cId="106573352" sldId="270"/>
            <ac:spMk id="26" creationId="{F60FCA6E-0894-46CD-BD49-5955A51E0084}"/>
          </ac:spMkLst>
        </pc:spChg>
        <pc:spChg chg="add">
          <ac:chgData name="Bryant, Lindsay M" userId="S::lbryant34@gatech.edu::7b4b2370-bc3c-40a5-8f7c-ce846ac86717" providerId="AD" clId="Web-{8DB55E1F-A572-1DB3-19D6-BE93A34B4758}" dt="2020-04-12T19:10:29.888" v="67"/>
          <ac:spMkLst>
            <pc:docMk/>
            <pc:sldMk cId="106573352" sldId="270"/>
            <ac:spMk id="28" creationId="{E78C6E4B-A1F1-4B6C-97EC-BE997495D6AC}"/>
          </ac:spMkLst>
        </pc:spChg>
        <pc:grpChg chg="add del">
          <ac:chgData name="Bryant, Lindsay M" userId="S::lbryant34@gatech.edu::7b4b2370-bc3c-40a5-8f7c-ce846ac86717" providerId="AD" clId="Web-{8DB55E1F-A572-1DB3-19D6-BE93A34B4758}" dt="2020-04-12T19:10:29.888" v="67"/>
          <ac:grpSpMkLst>
            <pc:docMk/>
            <pc:sldMk cId="106573352" sldId="270"/>
            <ac:grpSpMk id="13" creationId="{1DE889C7-FAD6-4397-98E2-05D503484459}"/>
          </ac:grpSpMkLst>
        </pc:grpChg>
        <pc:picChg chg="add del mod">
          <ac:chgData name="Bryant, Lindsay M" userId="S::lbryant34@gatech.edu::7b4b2370-bc3c-40a5-8f7c-ce846ac86717" providerId="AD" clId="Web-{8DB55E1F-A572-1DB3-19D6-BE93A34B4758}" dt="2020-04-12T19:11:24.559" v="73"/>
          <ac:picMkLst>
            <pc:docMk/>
            <pc:sldMk cId="106573352" sldId="270"/>
            <ac:picMk id="2" creationId="{6D5D8B27-2662-4438-9B07-3B1ECD127DE1}"/>
          </ac:picMkLst>
        </pc:picChg>
        <pc:picChg chg="add mod">
          <ac:chgData name="Bryant, Lindsay M" userId="S::lbryant34@gatech.edu::7b4b2370-bc3c-40a5-8f7c-ce846ac86717" providerId="AD" clId="Web-{8DB55E1F-A572-1DB3-19D6-BE93A34B4758}" dt="2020-04-12T19:11:39.496" v="78" actId="14100"/>
          <ac:picMkLst>
            <pc:docMk/>
            <pc:sldMk cId="106573352" sldId="270"/>
            <ac:picMk id="4" creationId="{8E6E6BC2-3EBB-4EA2-AAA8-57FCF0F056C7}"/>
          </ac:picMkLst>
        </pc:picChg>
        <pc:picChg chg="del">
          <ac:chgData name="Bryant, Lindsay M" userId="S::lbryant34@gatech.edu::7b4b2370-bc3c-40a5-8f7c-ce846ac86717" providerId="AD" clId="Web-{8DB55E1F-A572-1DB3-19D6-BE93A34B4758}" dt="2020-04-12T19:10:03.934" v="61"/>
          <ac:picMkLst>
            <pc:docMk/>
            <pc:sldMk cId="106573352" sldId="270"/>
            <ac:picMk id="7" creationId="{00000000-0000-0000-0000-000000000000}"/>
          </ac:picMkLst>
        </pc:picChg>
        <pc:picChg chg="del">
          <ac:chgData name="Bryant, Lindsay M" userId="S::lbryant34@gatech.edu::7b4b2370-bc3c-40a5-8f7c-ce846ac86717" providerId="AD" clId="Web-{8DB55E1F-A572-1DB3-19D6-BE93A34B4758}" dt="2020-04-12T19:07:59.512" v="2"/>
          <ac:picMkLst>
            <pc:docMk/>
            <pc:sldMk cId="106573352" sldId="270"/>
            <ac:picMk id="10" creationId="{00000000-0000-0000-0000-000000000000}"/>
          </ac:picMkLst>
        </pc:picChg>
      </pc:sldChg>
      <pc:sldChg chg="delSp modSp del">
        <pc:chgData name="Bryant, Lindsay M" userId="S::lbryant34@gatech.edu::7b4b2370-bc3c-40a5-8f7c-ce846ac86717" providerId="AD" clId="Web-{8DB55E1F-A572-1DB3-19D6-BE93A34B4758}" dt="2020-04-12T19:31:41.606" v="909"/>
        <pc:sldMkLst>
          <pc:docMk/>
          <pc:sldMk cId="2186618256" sldId="271"/>
        </pc:sldMkLst>
        <pc:spChg chg="del mod">
          <ac:chgData name="Bryant, Lindsay M" userId="S::lbryant34@gatech.edu::7b4b2370-bc3c-40a5-8f7c-ce846ac86717" providerId="AD" clId="Web-{8DB55E1F-A572-1DB3-19D6-BE93A34B4758}" dt="2020-04-12T19:26:40.058" v="803"/>
          <ac:spMkLst>
            <pc:docMk/>
            <pc:sldMk cId="2186618256" sldId="271"/>
            <ac:spMk id="12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27:19.714" v="827" actId="20577"/>
          <ac:spMkLst>
            <pc:docMk/>
            <pc:sldMk cId="2186618256" sldId="271"/>
            <ac:spMk id="13" creationId="{00000000-0000-0000-0000-000000000000}"/>
          </ac:spMkLst>
        </pc:spChg>
      </pc:sldChg>
      <pc:sldChg chg="del ord">
        <pc:chgData name="Bryant, Lindsay M" userId="S::lbryant34@gatech.edu::7b4b2370-bc3c-40a5-8f7c-ce846ac86717" providerId="AD" clId="Web-{8DB55E1F-A572-1DB3-19D6-BE93A34B4758}" dt="2020-04-12T20:04:52.995" v="1237"/>
        <pc:sldMkLst>
          <pc:docMk/>
          <pc:sldMk cId="2017552132" sldId="272"/>
        </pc:sldMkLst>
      </pc:sldChg>
      <pc:sldChg chg="addSp delSp modSp mod setBg">
        <pc:chgData name="Bryant, Lindsay M" userId="S::lbryant34@gatech.edu::7b4b2370-bc3c-40a5-8f7c-ce846ac86717" providerId="AD" clId="Web-{8DB55E1F-A572-1DB3-19D6-BE93A34B4758}" dt="2020-04-12T20:25:51.636" v="1821"/>
        <pc:sldMkLst>
          <pc:docMk/>
          <pc:sldMk cId="4014019115" sldId="273"/>
        </pc:sldMkLst>
        <pc:spChg chg="mod">
          <ac:chgData name="Bryant, Lindsay M" userId="S::lbryant34@gatech.edu::7b4b2370-bc3c-40a5-8f7c-ce846ac86717" providerId="AD" clId="Web-{8DB55E1F-A572-1DB3-19D6-BE93A34B4758}" dt="2020-04-12T19:14:11.574" v="118" actId="20577"/>
          <ac:spMkLst>
            <pc:docMk/>
            <pc:sldMk cId="4014019115" sldId="273"/>
            <ac:spMk id="3" creationId="{00000000-0000-0000-0000-000000000000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14:00.793" v="116"/>
          <ac:spMkLst>
            <pc:docMk/>
            <pc:sldMk cId="4014019115" sldId="273"/>
            <ac:spMk id="5" creationId="{6753252F-4873-4F63-801D-CC719279A7D5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14:00.793" v="116"/>
          <ac:spMkLst>
            <pc:docMk/>
            <pc:sldMk cId="4014019115" sldId="273"/>
            <ac:spMk id="6" creationId="{047C8CCB-F95D-4249-92DD-651249D3535A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51.636" v="1821"/>
          <ac:spMkLst>
            <pc:docMk/>
            <pc:sldMk cId="4014019115" sldId="273"/>
            <ac:spMk id="7" creationId="{6753252F-4873-4F63-801D-CC719279A7D5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13:58.293" v="114"/>
          <ac:spMkLst>
            <pc:docMk/>
            <pc:sldMk cId="4014019115" sldId="273"/>
            <ac:spMk id="8" creationId="{AB45A142-4255-493C-8284-5D566C121B10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51.636" v="1821"/>
          <ac:spMkLst>
            <pc:docMk/>
            <pc:sldMk cId="4014019115" sldId="273"/>
            <ac:spMk id="9" creationId="{047C8CCB-F95D-4249-92DD-651249D3535A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41.886" v="1819"/>
          <ac:spMkLst>
            <pc:docMk/>
            <pc:sldMk cId="4014019115" sldId="273"/>
            <ac:spMk id="11" creationId="{32BC26D8-82FB-445E-AA49-62A77D7C1EE0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41.886" v="1819"/>
          <ac:spMkLst>
            <pc:docMk/>
            <pc:sldMk cId="4014019115" sldId="273"/>
            <ac:spMk id="12" creationId="{CB44330D-EA18-4254-AA95-EB49948539B8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51.636" v="1821"/>
          <ac:spMkLst>
            <pc:docMk/>
            <pc:sldMk cId="4014019115" sldId="273"/>
            <ac:spMk id="13" creationId="{57845966-6EFC-468A-9CC7-BAB4B95854E7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38.011" v="1817"/>
          <ac:spMkLst>
            <pc:docMk/>
            <pc:sldMk cId="4014019115" sldId="273"/>
            <ac:spMk id="14" creationId="{22F15A2D-2324-487D-A02A-BF46C5C580EB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38.011" v="1817"/>
          <ac:spMkLst>
            <pc:docMk/>
            <pc:sldMk cId="4014019115" sldId="273"/>
            <ac:spMk id="16" creationId="{2AEAFA59-923A-4F54-8B49-44C970BCC323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51.636" v="1821"/>
          <ac:spMkLst>
            <pc:docMk/>
            <pc:sldMk cId="4014019115" sldId="273"/>
            <ac:spMk id="17" creationId="{ADAD1991-FFD1-4E94-ABAB-7560D33008E4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5:38.011" v="1817"/>
          <ac:spMkLst>
            <pc:docMk/>
            <pc:sldMk cId="4014019115" sldId="273"/>
            <ac:spMk id="18" creationId="{C37E9D4B-7BFA-4D10-B666-547BAC499469}"/>
          </ac:spMkLst>
        </pc:spChg>
        <pc:graphicFrameChg chg="mod ord modGraphic">
          <ac:chgData name="Bryant, Lindsay M" userId="S::lbryant34@gatech.edu::7b4b2370-bc3c-40a5-8f7c-ce846ac86717" providerId="AD" clId="Web-{8DB55E1F-A572-1DB3-19D6-BE93A34B4758}" dt="2020-04-12T20:25:51.636" v="1821"/>
          <ac:graphicFrameMkLst>
            <pc:docMk/>
            <pc:sldMk cId="4014019115" sldId="273"/>
            <ac:graphicFrameMk id="2" creationId="{00000000-0000-0000-0000-000000000000}"/>
          </ac:graphicFrameMkLst>
        </pc:graphicFrameChg>
        <pc:picChg chg="add del">
          <ac:chgData name="Bryant, Lindsay M" userId="S::lbryant34@gatech.edu::7b4b2370-bc3c-40a5-8f7c-ce846ac86717" providerId="AD" clId="Web-{8DB55E1F-A572-1DB3-19D6-BE93A34B4758}" dt="2020-04-12T20:25:51.636" v="1821"/>
          <ac:picMkLst>
            <pc:docMk/>
            <pc:sldMk cId="4014019115" sldId="273"/>
            <ac:picMk id="15" creationId="{75554383-98AF-4A47-BB65-705FAAA4BE6A}"/>
          </ac:picMkLst>
        </pc:picChg>
        <pc:cxnChg chg="add del">
          <ac:chgData name="Bryant, Lindsay M" userId="S::lbryant34@gatech.edu::7b4b2370-bc3c-40a5-8f7c-ce846ac86717" providerId="AD" clId="Web-{8DB55E1F-A572-1DB3-19D6-BE93A34B4758}" dt="2020-04-12T19:13:58.293" v="114"/>
          <ac:cxnSpMkLst>
            <pc:docMk/>
            <pc:sldMk cId="4014019115" sldId="273"/>
            <ac:cxnSpMk id="10" creationId="{38FB9660-F42F-4313-BBC4-47C007FE484C}"/>
          </ac:cxnSpMkLst>
        </pc:cxnChg>
      </pc:sldChg>
      <pc:sldChg chg="addSp delSp modSp">
        <pc:chgData name="Bryant, Lindsay M" userId="S::lbryant34@gatech.edu::7b4b2370-bc3c-40a5-8f7c-ce846ac86717" providerId="AD" clId="Web-{8DB55E1F-A572-1DB3-19D6-BE93A34B4758}" dt="2020-04-12T19:40:18.621" v="1096" actId="1076"/>
        <pc:sldMkLst>
          <pc:docMk/>
          <pc:sldMk cId="1818007098" sldId="274"/>
        </pc:sldMkLst>
        <pc:spChg chg="add mod">
          <ac:chgData name="Bryant, Lindsay M" userId="S::lbryant34@gatech.edu::7b4b2370-bc3c-40a5-8f7c-ce846ac86717" providerId="AD" clId="Web-{8DB55E1F-A572-1DB3-19D6-BE93A34B4758}" dt="2020-04-12T19:39:58.730" v="1092" actId="1076"/>
          <ac:spMkLst>
            <pc:docMk/>
            <pc:sldMk cId="1818007098" sldId="274"/>
            <ac:spMk id="3" creationId="{A9967440-FE7B-40FC-B162-BFD82F3146DA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19:29:08.261" v="888" actId="20577"/>
          <ac:spMkLst>
            <pc:docMk/>
            <pc:sldMk cId="1818007098" sldId="274"/>
            <ac:spMk id="4" creationId="{D9AF37C1-C6BE-49B3-81AB-D47D429DAC6F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19:40:11.011" v="1094" actId="14100"/>
          <ac:spMkLst>
            <pc:docMk/>
            <pc:sldMk cId="1818007098" sldId="274"/>
            <ac:spMk id="5" creationId="{73DECB0D-2073-4F46-B258-28E16A3FCC81}"/>
          </ac:spMkLst>
        </pc:spChg>
        <pc:spChg chg="del">
          <ac:chgData name="Bryant, Lindsay M" userId="S::lbryant34@gatech.edu::7b4b2370-bc3c-40a5-8f7c-ce846ac86717" providerId="AD" clId="Web-{8DB55E1F-A572-1DB3-19D6-BE93A34B4758}" dt="2020-04-12T19:22:03.527" v="552"/>
          <ac:spMkLst>
            <pc:docMk/>
            <pc:sldMk cId="1818007098" sldId="274"/>
            <ac:spMk id="7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38:45.871" v="1043" actId="1076"/>
          <ac:spMkLst>
            <pc:docMk/>
            <pc:sldMk cId="1818007098" sldId="274"/>
            <ac:spMk id="8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38:50.418" v="1044" actId="1076"/>
          <ac:spMkLst>
            <pc:docMk/>
            <pc:sldMk cId="1818007098" sldId="274"/>
            <ac:spMk id="9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40:15.465" v="1095" actId="1076"/>
          <ac:spMkLst>
            <pc:docMk/>
            <pc:sldMk cId="1818007098" sldId="274"/>
            <ac:spMk id="10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27:38.667" v="832" actId="1076"/>
          <ac:spMkLst>
            <pc:docMk/>
            <pc:sldMk cId="1818007098" sldId="274"/>
            <ac:spMk id="11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40:18.621" v="1096" actId="1076"/>
          <ac:spMkLst>
            <pc:docMk/>
            <pc:sldMk cId="1818007098" sldId="274"/>
            <ac:spMk id="12" creationId="{00000000-0000-0000-0000-000000000000}"/>
          </ac:spMkLst>
        </pc:spChg>
        <pc:graphicFrameChg chg="add mod">
          <ac:chgData name="Bryant, Lindsay M" userId="S::lbryant34@gatech.edu::7b4b2370-bc3c-40a5-8f7c-ce846ac86717" providerId="AD" clId="Web-{8DB55E1F-A572-1DB3-19D6-BE93A34B4758}" dt="2020-04-12T19:40:05.433" v="1093" actId="1076"/>
          <ac:graphicFrameMkLst>
            <pc:docMk/>
            <pc:sldMk cId="1818007098" sldId="274"/>
            <ac:graphicFrameMk id="2" creationId="{FCB084C0-8B62-4077-BD10-7B22D2616F41}"/>
          </ac:graphicFrameMkLst>
        </pc:graphicFrameChg>
        <pc:picChg chg="del mod modCrop">
          <ac:chgData name="Bryant, Lindsay M" userId="S::lbryant34@gatech.edu::7b4b2370-bc3c-40a5-8f7c-ce846ac86717" providerId="AD" clId="Web-{8DB55E1F-A572-1DB3-19D6-BE93A34B4758}" dt="2020-04-12T19:21:39.121" v="549"/>
          <ac:picMkLst>
            <pc:docMk/>
            <pc:sldMk cId="1818007098" sldId="274"/>
            <ac:picMk id="6" creationId="{00000000-0000-0000-0000-000000000000}"/>
          </ac:picMkLst>
        </pc:picChg>
      </pc:sldChg>
      <pc:sldChg chg="modSp add ord replId">
        <pc:chgData name="Bryant, Lindsay M" userId="S::lbryant34@gatech.edu::7b4b2370-bc3c-40a5-8f7c-ce846ac86717" providerId="AD" clId="Web-{8DB55E1F-A572-1DB3-19D6-BE93A34B4758}" dt="2020-04-12T19:32:06.434" v="918" actId="20577"/>
        <pc:sldMkLst>
          <pc:docMk/>
          <pc:sldMk cId="3114074437" sldId="275"/>
        </pc:sldMkLst>
        <pc:spChg chg="mod">
          <ac:chgData name="Bryant, Lindsay M" userId="S::lbryant34@gatech.edu::7b4b2370-bc3c-40a5-8f7c-ce846ac86717" providerId="AD" clId="Web-{8DB55E1F-A572-1DB3-19D6-BE93A34B4758}" dt="2020-04-12T19:32:01.137" v="917" actId="14100"/>
          <ac:spMkLst>
            <pc:docMk/>
            <pc:sldMk cId="3114074437" sldId="275"/>
            <ac:spMk id="10" creationId="{00000000-0000-0000-0000-000000000000}"/>
          </ac:spMkLst>
        </pc:spChg>
        <pc:spChg chg="mod">
          <ac:chgData name="Bryant, Lindsay M" userId="S::lbryant34@gatech.edu::7b4b2370-bc3c-40a5-8f7c-ce846ac86717" providerId="AD" clId="Web-{8DB55E1F-A572-1DB3-19D6-BE93A34B4758}" dt="2020-04-12T19:32:06.434" v="918" actId="20577"/>
          <ac:spMkLst>
            <pc:docMk/>
            <pc:sldMk cId="3114074437" sldId="275"/>
            <ac:spMk id="12" creationId="{00000000-0000-0000-0000-000000000000}"/>
          </ac:spMkLst>
        </pc:spChg>
      </pc:sldChg>
      <pc:sldChg chg="addSp delSp modSp new del mod ord setBg">
        <pc:chgData name="Bryant, Lindsay M" userId="S::lbryant34@gatech.edu::7b4b2370-bc3c-40a5-8f7c-ce846ac86717" providerId="AD" clId="Web-{8DB55E1F-A572-1DB3-19D6-BE93A34B4758}" dt="2020-04-12T19:36:52.793" v="966"/>
        <pc:sldMkLst>
          <pc:docMk/>
          <pc:sldMk cId="1847687851" sldId="276"/>
        </pc:sldMkLst>
        <pc:picChg chg="add del mod">
          <ac:chgData name="Bryant, Lindsay M" userId="S::lbryant34@gatech.edu::7b4b2370-bc3c-40a5-8f7c-ce846ac86717" providerId="AD" clId="Web-{8DB55E1F-A572-1DB3-19D6-BE93A34B4758}" dt="2020-04-12T19:35:38.730" v="952"/>
          <ac:picMkLst>
            <pc:docMk/>
            <pc:sldMk cId="1847687851" sldId="276"/>
            <ac:picMk id="2" creationId="{AC15B7A7-A9E0-4601-A458-3A24A560CDFC}"/>
          </ac:picMkLst>
        </pc:picChg>
        <pc:picChg chg="add mod">
          <ac:chgData name="Bryant, Lindsay M" userId="S::lbryant34@gatech.edu::7b4b2370-bc3c-40a5-8f7c-ce846ac86717" providerId="AD" clId="Web-{8DB55E1F-A572-1DB3-19D6-BE93A34B4758}" dt="2020-04-12T19:35:44.574" v="954"/>
          <ac:picMkLst>
            <pc:docMk/>
            <pc:sldMk cId="1847687851" sldId="276"/>
            <ac:picMk id="4" creationId="{AB061742-8B5C-461D-8EB6-D5737CD852A3}"/>
          </ac:picMkLst>
        </pc:picChg>
      </pc:sldChg>
      <pc:sldChg chg="addSp modSp new mod setBg">
        <pc:chgData name="Bryant, Lindsay M" userId="S::lbryant34@gatech.edu::7b4b2370-bc3c-40a5-8f7c-ce846ac86717" providerId="AD" clId="Web-{8DB55E1F-A572-1DB3-19D6-BE93A34B4758}" dt="2020-04-12T20:26:09.417" v="1822"/>
        <pc:sldMkLst>
          <pc:docMk/>
          <pc:sldMk cId="2340951614" sldId="277"/>
        </pc:sldMkLst>
        <pc:spChg chg="add mod">
          <ac:chgData name="Bryant, Lindsay M" userId="S::lbryant34@gatech.edu::7b4b2370-bc3c-40a5-8f7c-ce846ac86717" providerId="AD" clId="Web-{8DB55E1F-A572-1DB3-19D6-BE93A34B4758}" dt="2020-04-12T20:26:09.417" v="1822"/>
          <ac:spMkLst>
            <pc:docMk/>
            <pc:sldMk cId="2340951614" sldId="277"/>
            <ac:spMk id="4" creationId="{25630402-5343-48C6-BC18-269A863CBF20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26:09.417" v="1822"/>
          <ac:spMkLst>
            <pc:docMk/>
            <pc:sldMk cId="2340951614" sldId="277"/>
            <ac:spMk id="5" creationId="{264AE05F-F867-437A-8869-C3C8EC31562E}"/>
          </ac:spMkLst>
        </pc:spChg>
        <pc:picChg chg="add mod ord">
          <ac:chgData name="Bryant, Lindsay M" userId="S::lbryant34@gatech.edu::7b4b2370-bc3c-40a5-8f7c-ce846ac86717" providerId="AD" clId="Web-{8DB55E1F-A572-1DB3-19D6-BE93A34B4758}" dt="2020-04-12T20:26:09.417" v="1822"/>
          <ac:picMkLst>
            <pc:docMk/>
            <pc:sldMk cId="2340951614" sldId="277"/>
            <ac:picMk id="2" creationId="{954A7BA3-DB8B-42FE-8E83-29E7ADCA5A7F}"/>
          </ac:picMkLst>
        </pc:picChg>
      </pc:sldChg>
      <pc:sldChg chg="addSp delSp modSp new">
        <pc:chgData name="Bryant, Lindsay M" userId="S::lbryant34@gatech.edu::7b4b2370-bc3c-40a5-8f7c-ce846ac86717" providerId="AD" clId="Web-{8DB55E1F-A572-1DB3-19D6-BE93A34B4758}" dt="2020-04-12T20:09:05.559" v="1350" actId="20577"/>
        <pc:sldMkLst>
          <pc:docMk/>
          <pc:sldMk cId="3600302292" sldId="278"/>
        </pc:sldMkLst>
        <pc:spChg chg="add mod">
          <ac:chgData name="Bryant, Lindsay M" userId="S::lbryant34@gatech.edu::7b4b2370-bc3c-40a5-8f7c-ce846ac86717" providerId="AD" clId="Web-{8DB55E1F-A572-1DB3-19D6-BE93A34B4758}" dt="2020-04-12T20:08:57.106" v="1347" actId="20577"/>
          <ac:spMkLst>
            <pc:docMk/>
            <pc:sldMk cId="3600302292" sldId="278"/>
            <ac:spMk id="6" creationId="{26742EB5-9117-458B-89BF-427B6EC4109B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09:05.559" v="1350" actId="20577"/>
          <ac:spMkLst>
            <pc:docMk/>
            <pc:sldMk cId="3600302292" sldId="278"/>
            <ac:spMk id="9" creationId="{3B875692-65A5-4F77-98C5-B7A9CC7515AC}"/>
          </ac:spMkLst>
        </pc:spChg>
        <pc:picChg chg="add mod modCrop">
          <ac:chgData name="Bryant, Lindsay M" userId="S::lbryant34@gatech.edu::7b4b2370-bc3c-40a5-8f7c-ce846ac86717" providerId="AD" clId="Web-{8DB55E1F-A572-1DB3-19D6-BE93A34B4758}" dt="2020-04-12T20:08:36.527" v="1343" actId="1076"/>
          <ac:picMkLst>
            <pc:docMk/>
            <pc:sldMk cId="3600302292" sldId="278"/>
            <ac:picMk id="2" creationId="{CA9CBD8A-6EB2-4A4A-9BC8-E8BBEA4C1ADE}"/>
          </ac:picMkLst>
        </pc:picChg>
        <pc:picChg chg="add del mod">
          <ac:chgData name="Bryant, Lindsay M" userId="S::lbryant34@gatech.edu::7b4b2370-bc3c-40a5-8f7c-ce846ac86717" providerId="AD" clId="Web-{8DB55E1F-A572-1DB3-19D6-BE93A34B4758}" dt="2020-04-12T19:48:32.277" v="1183"/>
          <ac:picMkLst>
            <pc:docMk/>
            <pc:sldMk cId="3600302292" sldId="278"/>
            <ac:picMk id="4" creationId="{28D0B086-E443-40F2-B667-FB618C0F2280}"/>
          </ac:picMkLst>
        </pc:picChg>
        <pc:picChg chg="add mod modCrop">
          <ac:chgData name="Bryant, Lindsay M" userId="S::lbryant34@gatech.edu::7b4b2370-bc3c-40a5-8f7c-ce846ac86717" providerId="AD" clId="Web-{8DB55E1F-A572-1DB3-19D6-BE93A34B4758}" dt="2020-04-12T20:08:46.871" v="1346" actId="14100"/>
          <ac:picMkLst>
            <pc:docMk/>
            <pc:sldMk cId="3600302292" sldId="278"/>
            <ac:picMk id="8" creationId="{1C818D06-E88C-4BC1-893F-2A65A65D8B22}"/>
          </ac:picMkLst>
        </pc:picChg>
      </pc:sldChg>
      <pc:sldChg chg="addSp delSp modSp new del mod setBg">
        <pc:chgData name="Bryant, Lindsay M" userId="S::lbryant34@gatech.edu::7b4b2370-bc3c-40a5-8f7c-ce846ac86717" providerId="AD" clId="Web-{8DB55E1F-A572-1DB3-19D6-BE93A34B4758}" dt="2020-04-12T19:51:02.823" v="1208"/>
        <pc:sldMkLst>
          <pc:docMk/>
          <pc:sldMk cId="2699110500" sldId="279"/>
        </pc:sldMkLst>
        <pc:spChg chg="add">
          <ac:chgData name="Bryant, Lindsay M" userId="S::lbryant34@gatech.edu::7b4b2370-bc3c-40a5-8f7c-ce846ac86717" providerId="AD" clId="Web-{8DB55E1F-A572-1DB3-19D6-BE93A34B4758}" dt="2020-04-12T19:48:53.386" v="1189"/>
          <ac:spMkLst>
            <pc:docMk/>
            <pc:sldMk cId="2699110500" sldId="279"/>
            <ac:spMk id="4" creationId="{22F15A2D-2324-487D-A02A-BF46C5C580EB}"/>
          </ac:spMkLst>
        </pc:spChg>
        <pc:spChg chg="add">
          <ac:chgData name="Bryant, Lindsay M" userId="S::lbryant34@gatech.edu::7b4b2370-bc3c-40a5-8f7c-ce846ac86717" providerId="AD" clId="Web-{8DB55E1F-A572-1DB3-19D6-BE93A34B4758}" dt="2020-04-12T19:48:53.386" v="1189"/>
          <ac:spMkLst>
            <pc:docMk/>
            <pc:sldMk cId="2699110500" sldId="279"/>
            <ac:spMk id="5" creationId="{17A7F34E-D418-47E2-9F86-2C45BBC31210}"/>
          </ac:spMkLst>
        </pc:spChg>
        <pc:spChg chg="add">
          <ac:chgData name="Bryant, Lindsay M" userId="S::lbryant34@gatech.edu::7b4b2370-bc3c-40a5-8f7c-ce846ac86717" providerId="AD" clId="Web-{8DB55E1F-A572-1DB3-19D6-BE93A34B4758}" dt="2020-04-12T19:48:53.386" v="1189"/>
          <ac:spMkLst>
            <pc:docMk/>
            <pc:sldMk cId="2699110500" sldId="279"/>
            <ac:spMk id="6" creationId="{2AEAFA59-923A-4F54-8B49-44C970BCC323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48:53.370" v="1188"/>
          <ac:spMkLst>
            <pc:docMk/>
            <pc:sldMk cId="2699110500" sldId="279"/>
            <ac:spMk id="7" creationId="{22F15A2D-2324-487D-A02A-BF46C5C580EB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48:53.370" v="1188"/>
          <ac:spMkLst>
            <pc:docMk/>
            <pc:sldMk cId="2699110500" sldId="279"/>
            <ac:spMk id="9" creationId="{2AEAFA59-923A-4F54-8B49-44C970BCC323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19:48:53.370" v="1188"/>
          <ac:spMkLst>
            <pc:docMk/>
            <pc:sldMk cId="2699110500" sldId="279"/>
            <ac:spMk id="11" creationId="{C37E9D4B-7BFA-4D10-B666-547BAC499469}"/>
          </ac:spMkLst>
        </pc:spChg>
        <pc:picChg chg="add del mod">
          <ac:chgData name="Bryant, Lindsay M" userId="S::lbryant34@gatech.edu::7b4b2370-bc3c-40a5-8f7c-ce846ac86717" providerId="AD" clId="Web-{8DB55E1F-A572-1DB3-19D6-BE93A34B4758}" dt="2020-04-12T19:49:06.198" v="1190"/>
          <ac:picMkLst>
            <pc:docMk/>
            <pc:sldMk cId="2699110500" sldId="279"/>
            <ac:picMk id="2" creationId="{DAA64B1D-CD27-4EA8-8681-394BA037AB05}"/>
          </ac:picMkLst>
        </pc:picChg>
      </pc:sldChg>
      <pc:sldChg chg="addSp delSp modSp new del">
        <pc:chgData name="Bryant, Lindsay M" userId="S::lbryant34@gatech.edu::7b4b2370-bc3c-40a5-8f7c-ce846ac86717" providerId="AD" clId="Web-{8DB55E1F-A572-1DB3-19D6-BE93A34B4758}" dt="2020-04-12T20:24:05.339" v="1794"/>
        <pc:sldMkLst>
          <pc:docMk/>
          <pc:sldMk cId="2226128616" sldId="280"/>
        </pc:sldMkLst>
        <pc:picChg chg="add del mod">
          <ac:chgData name="Bryant, Lindsay M" userId="S::lbryant34@gatech.edu::7b4b2370-bc3c-40a5-8f7c-ce846ac86717" providerId="AD" clId="Web-{8DB55E1F-A572-1DB3-19D6-BE93A34B4758}" dt="2020-04-12T19:50:03.167" v="1197"/>
          <ac:picMkLst>
            <pc:docMk/>
            <pc:sldMk cId="2226128616" sldId="280"/>
            <ac:picMk id="2" creationId="{BBA90B4F-9097-4F62-B277-B94B59BF1154}"/>
          </ac:picMkLst>
        </pc:picChg>
        <pc:picChg chg="add del mod modCrop">
          <ac:chgData name="Bryant, Lindsay M" userId="S::lbryant34@gatech.edu::7b4b2370-bc3c-40a5-8f7c-ce846ac86717" providerId="AD" clId="Web-{8DB55E1F-A572-1DB3-19D6-BE93A34B4758}" dt="2020-04-12T20:09:09.965" v="1353"/>
          <ac:picMkLst>
            <pc:docMk/>
            <pc:sldMk cId="2226128616" sldId="280"/>
            <ac:picMk id="4" creationId="{E929169D-A08D-4DEC-B79F-45969539A1B6}"/>
          </ac:picMkLst>
        </pc:picChg>
      </pc:sldChg>
      <pc:sldChg chg="addSp delSp modSp new mod setBg">
        <pc:chgData name="Bryant, Lindsay M" userId="S::lbryant34@gatech.edu::7b4b2370-bc3c-40a5-8f7c-ce846ac86717" providerId="AD" clId="Web-{8DB55E1F-A572-1DB3-19D6-BE93A34B4758}" dt="2020-04-12T20:24:02.120" v="1793" actId="1076"/>
        <pc:sldMkLst>
          <pc:docMk/>
          <pc:sldMk cId="1740855083" sldId="281"/>
        </pc:sldMkLst>
        <pc:spChg chg="add">
          <ac:chgData name="Bryant, Lindsay M" userId="S::lbryant34@gatech.edu::7b4b2370-bc3c-40a5-8f7c-ce846ac86717" providerId="AD" clId="Web-{8DB55E1F-A572-1DB3-19D6-BE93A34B4758}" dt="2020-04-12T20:23:10.292" v="1759"/>
          <ac:spMkLst>
            <pc:docMk/>
            <pc:sldMk cId="1740855083" sldId="281"/>
            <ac:spMk id="6" creationId="{A9F529C3-C941-49FD-8C67-82F134F64BDB}"/>
          </ac:spMkLst>
        </pc:spChg>
        <pc:spChg chg="add">
          <ac:chgData name="Bryant, Lindsay M" userId="S::lbryant34@gatech.edu::7b4b2370-bc3c-40a5-8f7c-ce846ac86717" providerId="AD" clId="Web-{8DB55E1F-A572-1DB3-19D6-BE93A34B4758}" dt="2020-04-12T20:23:10.292" v="1759"/>
          <ac:spMkLst>
            <pc:docMk/>
            <pc:sldMk cId="1740855083" sldId="281"/>
            <ac:spMk id="7" creationId="{20586029-32A0-47E5-9AEC-AE3ABA6B94D0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3:05.917" v="1756"/>
          <ac:spMkLst>
            <pc:docMk/>
            <pc:sldMk cId="1740855083" sldId="281"/>
            <ac:spMk id="9" creationId="{22F15A2D-2324-487D-A02A-BF46C5C580EB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23:41.027" v="1781" actId="1076"/>
          <ac:spMkLst>
            <pc:docMk/>
            <pc:sldMk cId="1740855083" sldId="281"/>
            <ac:spMk id="10" creationId="{EAE78768-24E5-4120-947C-5022C5D4331B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3:05.917" v="1756"/>
          <ac:spMkLst>
            <pc:docMk/>
            <pc:sldMk cId="1740855083" sldId="281"/>
            <ac:spMk id="11" creationId="{17A7F34E-D418-47E2-9F86-2C45BBC31210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23:05.917" v="1756"/>
          <ac:spMkLst>
            <pc:docMk/>
            <pc:sldMk cId="1740855083" sldId="281"/>
            <ac:spMk id="13" creationId="{2AEAFA59-923A-4F54-8B49-44C970BCC323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24:02.120" v="1793" actId="1076"/>
          <ac:spMkLst>
            <pc:docMk/>
            <pc:sldMk cId="1740855083" sldId="281"/>
            <ac:spMk id="14" creationId="{9116CB68-D378-47C2-9646-296AB2FB4F53}"/>
          </ac:spMkLst>
        </pc:spChg>
        <pc:picChg chg="add mod ord modCrop">
          <ac:chgData name="Bryant, Lindsay M" userId="S::lbryant34@gatech.edu::7b4b2370-bc3c-40a5-8f7c-ce846ac86717" providerId="AD" clId="Web-{8DB55E1F-A572-1DB3-19D6-BE93A34B4758}" dt="2020-04-12T20:23:10.292" v="1759"/>
          <ac:picMkLst>
            <pc:docMk/>
            <pc:sldMk cId="1740855083" sldId="281"/>
            <ac:picMk id="2" creationId="{EE7E1870-4CC6-4F73-A55C-0BE5FD5B62B7}"/>
          </ac:picMkLst>
        </pc:picChg>
        <pc:picChg chg="add mod">
          <ac:chgData name="Bryant, Lindsay M" userId="S::lbryant34@gatech.edu::7b4b2370-bc3c-40a5-8f7c-ce846ac86717" providerId="AD" clId="Web-{8DB55E1F-A572-1DB3-19D6-BE93A34B4758}" dt="2020-04-12T20:23:10.292" v="1759"/>
          <ac:picMkLst>
            <pc:docMk/>
            <pc:sldMk cId="1740855083" sldId="281"/>
            <ac:picMk id="4" creationId="{79B5DFDF-43D2-4ABE-B48D-171B9E567DBF}"/>
          </ac:picMkLst>
        </pc:picChg>
        <pc:cxnChg chg="add">
          <ac:chgData name="Bryant, Lindsay M" userId="S::lbryant34@gatech.edu::7b4b2370-bc3c-40a5-8f7c-ce846ac86717" providerId="AD" clId="Web-{8DB55E1F-A572-1DB3-19D6-BE93A34B4758}" dt="2020-04-12T20:23:10.292" v="1759"/>
          <ac:cxnSpMkLst>
            <pc:docMk/>
            <pc:sldMk cId="1740855083" sldId="281"/>
            <ac:cxnSpMk id="8" creationId="{8C730EAB-A532-4295-A302-FB4B90DB9F5E}"/>
          </ac:cxnSpMkLst>
        </pc:cxnChg>
      </pc:sldChg>
      <pc:sldChg chg="addSp delSp modSp new">
        <pc:chgData name="Bryant, Lindsay M" userId="S::lbryant34@gatech.edu::7b4b2370-bc3c-40a5-8f7c-ce846ac86717" providerId="AD" clId="Web-{8DB55E1F-A572-1DB3-19D6-BE93A34B4758}" dt="2020-04-12T20:26:34.495" v="1823" actId="1076"/>
        <pc:sldMkLst>
          <pc:docMk/>
          <pc:sldMk cId="1651710252" sldId="282"/>
        </pc:sldMkLst>
        <pc:spChg chg="add del mod">
          <ac:chgData name="Bryant, Lindsay M" userId="S::lbryant34@gatech.edu::7b4b2370-bc3c-40a5-8f7c-ce846ac86717" providerId="AD" clId="Web-{8DB55E1F-A572-1DB3-19D6-BE93A34B4758}" dt="2020-04-12T20:12:33.418" v="1640"/>
          <ac:spMkLst>
            <pc:docMk/>
            <pc:sldMk cId="1651710252" sldId="282"/>
            <ac:spMk id="16" creationId="{358234F8-5CB0-4E45-9A0E-577507065D6A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24:46.386" v="1807" actId="1076"/>
          <ac:spMkLst>
            <pc:docMk/>
            <pc:sldMk cId="1651710252" sldId="282"/>
            <ac:spMk id="17" creationId="{57ABE9C7-9BDA-4090-860C-4CA4637F8B62}"/>
          </ac:spMkLst>
        </pc:spChg>
        <pc:spChg chg="add del">
          <ac:chgData name="Bryant, Lindsay M" userId="S::lbryant34@gatech.edu::7b4b2370-bc3c-40a5-8f7c-ce846ac86717" providerId="AD" clId="Web-{8DB55E1F-A572-1DB3-19D6-BE93A34B4758}" dt="2020-04-12T20:12:29.058" v="1639"/>
          <ac:spMkLst>
            <pc:docMk/>
            <pc:sldMk cId="1651710252" sldId="282"/>
            <ac:spMk id="18" creationId="{AF149BB2-6FF2-47BF-9B21-0E9A7D1DD746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17:10.652" v="1749" actId="20577"/>
          <ac:spMkLst>
            <pc:docMk/>
            <pc:sldMk cId="1651710252" sldId="282"/>
            <ac:spMk id="19" creationId="{DAF7EC9A-C03D-437A-8FC2-F786358A9CAE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24:56.730" v="1811" actId="20577"/>
          <ac:spMkLst>
            <pc:docMk/>
            <pc:sldMk cId="1651710252" sldId="282"/>
            <ac:spMk id="20" creationId="{9D2717D7-539A-45CA-AB42-93F0FA97FE31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16:48.324" v="1743" actId="1076"/>
          <ac:spMkLst>
            <pc:docMk/>
            <pc:sldMk cId="1651710252" sldId="282"/>
            <ac:spMk id="21" creationId="{88326582-2864-4E34-B11B-C0464BB0832A}"/>
          </ac:spMkLst>
        </pc:spChg>
        <pc:spChg chg="add mod">
          <ac:chgData name="Bryant, Lindsay M" userId="S::lbryant34@gatech.edu::7b4b2370-bc3c-40a5-8f7c-ce846ac86717" providerId="AD" clId="Web-{8DB55E1F-A572-1DB3-19D6-BE93A34B4758}" dt="2020-04-12T20:24:34.370" v="1799" actId="20577"/>
          <ac:spMkLst>
            <pc:docMk/>
            <pc:sldMk cId="1651710252" sldId="282"/>
            <ac:spMk id="22" creationId="{469EBAAD-B949-4209-AC2D-2DF9A4E6AD68}"/>
          </ac:spMkLst>
        </pc:spChg>
        <pc:picChg chg="add mod">
          <ac:chgData name="Bryant, Lindsay M" userId="S::lbryant34@gatech.edu::7b4b2370-bc3c-40a5-8f7c-ce846ac86717" providerId="AD" clId="Web-{8DB55E1F-A572-1DB3-19D6-BE93A34B4758}" dt="2020-04-12T20:15:00.183" v="1674" actId="1076"/>
          <ac:picMkLst>
            <pc:docMk/>
            <pc:sldMk cId="1651710252" sldId="282"/>
            <ac:picMk id="2" creationId="{C8C8D746-D35D-4778-A554-20C7AFE9C882}"/>
          </ac:picMkLst>
        </pc:picChg>
        <pc:picChg chg="add del mod">
          <ac:chgData name="Bryant, Lindsay M" userId="S::lbryant34@gatech.edu::7b4b2370-bc3c-40a5-8f7c-ce846ac86717" providerId="AD" clId="Web-{8DB55E1F-A572-1DB3-19D6-BE93A34B4758}" dt="2020-04-12T20:12:39.699" v="1644"/>
          <ac:picMkLst>
            <pc:docMk/>
            <pc:sldMk cId="1651710252" sldId="282"/>
            <ac:picMk id="4" creationId="{BFC62E8A-0B1E-46DC-B54F-7738D8F39D98}"/>
          </ac:picMkLst>
        </pc:picChg>
        <pc:picChg chg="add mod">
          <ac:chgData name="Bryant, Lindsay M" userId="S::lbryant34@gatech.edu::7b4b2370-bc3c-40a5-8f7c-ce846ac86717" providerId="AD" clId="Web-{8DB55E1F-A572-1DB3-19D6-BE93A34B4758}" dt="2020-04-12T20:15:17.324" v="1680" actId="1076"/>
          <ac:picMkLst>
            <pc:docMk/>
            <pc:sldMk cId="1651710252" sldId="282"/>
            <ac:picMk id="6" creationId="{F4ADE79A-BA3B-4E5B-B7D8-37AA1CFECA9F}"/>
          </ac:picMkLst>
        </pc:picChg>
        <pc:picChg chg="add del mod">
          <ac:chgData name="Bryant, Lindsay M" userId="S::lbryant34@gatech.edu::7b4b2370-bc3c-40a5-8f7c-ce846ac86717" providerId="AD" clId="Web-{8DB55E1F-A572-1DB3-19D6-BE93A34B4758}" dt="2020-04-12T20:12:25.137" v="1638"/>
          <ac:picMkLst>
            <pc:docMk/>
            <pc:sldMk cId="1651710252" sldId="282"/>
            <ac:picMk id="8" creationId="{4DEAB941-0A8D-48D8-A46F-7DA64751BDB7}"/>
          </ac:picMkLst>
        </pc:picChg>
        <pc:picChg chg="add mod">
          <ac:chgData name="Bryant, Lindsay M" userId="S::lbryant34@gatech.edu::7b4b2370-bc3c-40a5-8f7c-ce846ac86717" providerId="AD" clId="Web-{8DB55E1F-A572-1DB3-19D6-BE93A34B4758}" dt="2020-04-12T20:15:29.089" v="1683" actId="14100"/>
          <ac:picMkLst>
            <pc:docMk/>
            <pc:sldMk cId="1651710252" sldId="282"/>
            <ac:picMk id="10" creationId="{B3BFDF88-8247-4993-83D6-51DC027DB435}"/>
          </ac:picMkLst>
        </pc:picChg>
        <pc:picChg chg="add mod">
          <ac:chgData name="Bryant, Lindsay M" userId="S::lbryant34@gatech.edu::7b4b2370-bc3c-40a5-8f7c-ce846ac86717" providerId="AD" clId="Web-{8DB55E1F-A572-1DB3-19D6-BE93A34B4758}" dt="2020-04-12T20:26:34.495" v="1823" actId="1076"/>
          <ac:picMkLst>
            <pc:docMk/>
            <pc:sldMk cId="1651710252" sldId="282"/>
            <ac:picMk id="12" creationId="{C950AAC1-A65B-4C8A-9C0F-F336B1C70C3D}"/>
          </ac:picMkLst>
        </pc:picChg>
        <pc:picChg chg="add mod">
          <ac:chgData name="Bryant, Lindsay M" userId="S::lbryant34@gatech.edu::7b4b2370-bc3c-40a5-8f7c-ce846ac86717" providerId="AD" clId="Web-{8DB55E1F-A572-1DB3-19D6-BE93A34B4758}" dt="2020-04-12T20:12:53.980" v="1648" actId="14100"/>
          <ac:picMkLst>
            <pc:docMk/>
            <pc:sldMk cId="1651710252" sldId="282"/>
            <ac:picMk id="14" creationId="{B48EB1AE-7E73-4ABE-BE29-26F6D1C670D0}"/>
          </ac:picMkLst>
        </pc:picChg>
      </pc:sldChg>
    </pc:docChg>
  </pc:docChgLst>
  <pc:docChgLst>
    <pc:chgData name="Bloomingdale, Carly N" userId="S::cbloomingdale6@gatech.edu::2364fa2d-ddc6-4c36-9460-fbb92a174007" providerId="AD" clId="Web-{628BC18D-324F-1C7A-E83F-C22D2D64D101}"/>
    <pc:docChg chg="modSld">
      <pc:chgData name="Bloomingdale, Carly N" userId="S::cbloomingdale6@gatech.edu::2364fa2d-ddc6-4c36-9460-fbb92a174007" providerId="AD" clId="Web-{628BC18D-324F-1C7A-E83F-C22D2D64D101}" dt="2020-04-13T12:38:33.922" v="11" actId="20577"/>
      <pc:docMkLst>
        <pc:docMk/>
      </pc:docMkLst>
      <pc:sldChg chg="modSp">
        <pc:chgData name="Bloomingdale, Carly N" userId="S::cbloomingdale6@gatech.edu::2364fa2d-ddc6-4c36-9460-fbb92a174007" providerId="AD" clId="Web-{628BC18D-324F-1C7A-E83F-C22D2D64D101}" dt="2020-04-13T12:38:33.922" v="10" actId="20577"/>
        <pc:sldMkLst>
          <pc:docMk/>
          <pc:sldMk cId="1963932464" sldId="262"/>
        </pc:sldMkLst>
        <pc:spChg chg="mod">
          <ac:chgData name="Bloomingdale, Carly N" userId="S::cbloomingdale6@gatech.edu::2364fa2d-ddc6-4c36-9460-fbb92a174007" providerId="AD" clId="Web-{628BC18D-324F-1C7A-E83F-C22D2D64D101}" dt="2020-04-13T12:38:33.922" v="10" actId="20577"/>
          <ac:spMkLst>
            <pc:docMk/>
            <pc:sldMk cId="1963932464" sldId="262"/>
            <ac:spMk id="6" creationId="{00000000-0000-0000-0000-000000000000}"/>
          </ac:spMkLst>
        </pc:spChg>
      </pc:sldChg>
      <pc:sldChg chg="modSp">
        <pc:chgData name="Bloomingdale, Carly N" userId="S::cbloomingdale6@gatech.edu::2364fa2d-ddc6-4c36-9460-fbb92a174007" providerId="AD" clId="Web-{628BC18D-324F-1C7A-E83F-C22D2D64D101}" dt="2020-04-13T12:33:54.860" v="4" actId="20577"/>
        <pc:sldMkLst>
          <pc:docMk/>
          <pc:sldMk cId="4068235508" sldId="265"/>
        </pc:sldMkLst>
        <pc:spChg chg="mod">
          <ac:chgData name="Bloomingdale, Carly N" userId="S::cbloomingdale6@gatech.edu::2364fa2d-ddc6-4c36-9460-fbb92a174007" providerId="AD" clId="Web-{628BC18D-324F-1C7A-E83F-C22D2D64D101}" dt="2020-04-13T12:33:54.860" v="4" actId="20577"/>
          <ac:spMkLst>
            <pc:docMk/>
            <pc:sldMk cId="4068235508" sldId="265"/>
            <ac:spMk id="4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52F90-3099-48F3-A850-F2744410186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E9E05-791F-4EA3-832C-1D2617F94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4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introduction</a:t>
            </a:r>
            <a:r>
              <a:rPr lang="en-US" baseline="0" dirty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E05-791F-4EA3-832C-1D2617F945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2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7739-2905-455F-9766-16AAD7B5B9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E05-791F-4EA3-832C-1D2617F945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1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chart of what is in the building</a:t>
            </a:r>
          </a:p>
          <a:p>
            <a:r>
              <a:rPr lang="en-US" dirty="0"/>
              <a:t>24 hour access</a:t>
            </a:r>
          </a:p>
          <a:p>
            <a:r>
              <a:rPr lang="en-US" dirty="0"/>
              <a:t>Number of rooms</a:t>
            </a:r>
          </a:p>
          <a:p>
            <a:r>
              <a:rPr lang="en-US" dirty="0"/>
              <a:t>Events </a:t>
            </a:r>
            <a:r>
              <a:rPr lang="en-US" dirty="0" err="1"/>
              <a:t>spces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E05-791F-4EA3-832C-1D2617F945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3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E05-791F-4EA3-832C-1D2617F945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9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E05-791F-4EA3-832C-1D2617F945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</a:t>
            </a:r>
            <a:r>
              <a:rPr lang="en-US" baseline="0" dirty="0"/>
              <a:t> needed in January to hire and get people in positions and ready to go by the summer and fall opening of the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E05-791F-4EA3-832C-1D2617F945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11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E05-791F-4EA3-832C-1D2617F945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3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4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8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0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7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2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4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7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6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9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484F-35AD-4C22-80FA-C408820D4503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6809C-5FF1-453D-810C-83460F31D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714499"/>
            <a:ext cx="10515600" cy="8223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MSFAC presentation 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Student Center Operations</a:t>
            </a:r>
            <a:r>
              <a:rPr lang="en-US" sz="2400" dirty="0">
                <a:latin typeface="Times New Roman"/>
              </a:rPr>
              <a:t/>
            </a:r>
            <a:br>
              <a:rPr lang="en-US" sz="2400" dirty="0">
                <a:latin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FY22 fee request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April 13, 2020</a:t>
            </a:r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2CBDB09-F7A0-4FCD-868B-13A608D34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6" b="14268"/>
          <a:stretch/>
        </p:blipFill>
        <p:spPr>
          <a:xfrm>
            <a:off x="20" y="10"/>
            <a:ext cx="12191980" cy="53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79B5DFDF-43D2-4ABE-B48D-171B9E567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39860"/>
            <a:ext cx="5294716" cy="2978277"/>
          </a:xfrm>
          <a:prstGeom prst="rect">
            <a:avLst/>
          </a:prstGeom>
        </p:spPr>
      </p:pic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circuit board&#10;&#10;Description generated with very high confidence">
            <a:extLst>
              <a:ext uri="{FF2B5EF4-FFF2-40B4-BE49-F238E27FC236}">
                <a16:creationId xmlns:a16="http://schemas.microsoft.com/office/drawing/2014/main" id="{EE7E1870-4CC6-4F73-A55C-0BE5FD5B6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47" b="728"/>
          <a:stretch/>
        </p:blipFill>
        <p:spPr>
          <a:xfrm>
            <a:off x="6253817" y="1460289"/>
            <a:ext cx="5294715" cy="3937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78768-24E5-4120-947C-5022C5D4331B}"/>
              </a:ext>
            </a:extLst>
          </p:cNvPr>
          <p:cNvSpPr txBox="1"/>
          <p:nvPr/>
        </p:nvSpPr>
        <p:spPr>
          <a:xfrm>
            <a:off x="2146126" y="502711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Paper &amp; Clay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6CB68-D378-47C2-9646-296AB2FB4F53}"/>
              </a:ext>
            </a:extLst>
          </p:cNvPr>
          <p:cNvSpPr txBox="1"/>
          <p:nvPr/>
        </p:nvSpPr>
        <p:spPr>
          <a:xfrm>
            <a:off x="8336072" y="551771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Tech Rec</a:t>
            </a:r>
          </a:p>
        </p:txBody>
      </p:sp>
    </p:spTree>
    <p:extLst>
      <p:ext uri="{BB962C8B-B14F-4D97-AF65-F5344CB8AC3E}">
        <p14:creationId xmlns:p14="http://schemas.microsoft.com/office/powerpoint/2010/main" val="174085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room with white walls&#10;&#10;Description generated with high confidence">
            <a:extLst>
              <a:ext uri="{FF2B5EF4-FFF2-40B4-BE49-F238E27FC236}">
                <a16:creationId xmlns:a16="http://schemas.microsoft.com/office/drawing/2014/main" id="{C8C8D746-D35D-4778-A554-20C7AFE9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19" y="4869720"/>
            <a:ext cx="3359063" cy="1887515"/>
          </a:xfrm>
          <a:prstGeom prst="rect">
            <a:avLst/>
          </a:prstGeom>
        </p:spPr>
      </p:pic>
      <p:pic>
        <p:nvPicPr>
          <p:cNvPr id="6" name="Picture 6" descr="A bedroom with a large window&#10;&#10;Description generated with high confidence">
            <a:extLst>
              <a:ext uri="{FF2B5EF4-FFF2-40B4-BE49-F238E27FC236}">
                <a16:creationId xmlns:a16="http://schemas.microsoft.com/office/drawing/2014/main" id="{F4ADE79A-BA3B-4E5B-B7D8-37AA1CFEC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9" y="4646943"/>
            <a:ext cx="3655594" cy="2074444"/>
          </a:xfrm>
          <a:prstGeom prst="rect">
            <a:avLst/>
          </a:prstGeom>
        </p:spPr>
      </p:pic>
      <p:pic>
        <p:nvPicPr>
          <p:cNvPr id="10" name="Picture 10" descr="A picture containing outdoor, fence, building, track&#10;&#10;Description generated with very high confidence">
            <a:extLst>
              <a:ext uri="{FF2B5EF4-FFF2-40B4-BE49-F238E27FC236}">
                <a16:creationId xmlns:a16="http://schemas.microsoft.com/office/drawing/2014/main" id="{B3BFDF88-8247-4993-83D6-51DC027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509" y="2429205"/>
            <a:ext cx="4327769" cy="2301890"/>
          </a:xfrm>
          <a:prstGeom prst="rect">
            <a:avLst/>
          </a:prstGeom>
        </p:spPr>
      </p:pic>
      <p:pic>
        <p:nvPicPr>
          <p:cNvPr id="12" name="Picture 12" descr="A piano in a room&#10;&#10;Description generated with very high confidence">
            <a:extLst>
              <a:ext uri="{FF2B5EF4-FFF2-40B4-BE49-F238E27FC236}">
                <a16:creationId xmlns:a16="http://schemas.microsoft.com/office/drawing/2014/main" id="{C950AAC1-A65B-4C8A-9C0F-F336B1C7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549" y="-1696"/>
            <a:ext cx="3735805" cy="2134602"/>
          </a:xfrm>
          <a:prstGeom prst="rect">
            <a:avLst/>
          </a:prstGeom>
        </p:spPr>
      </p:pic>
      <p:pic>
        <p:nvPicPr>
          <p:cNvPr id="14" name="Picture 14" descr="A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B48EB1AE-7E73-4ABE-BE29-26F6D1C67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55" y="224788"/>
            <a:ext cx="3655594" cy="20844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ABE9C7-9BDA-4090-860C-4CA4637F8B62}"/>
              </a:ext>
            </a:extLst>
          </p:cNvPr>
          <p:cNvSpPr txBox="1"/>
          <p:nvPr/>
        </p:nvSpPr>
        <p:spPr>
          <a:xfrm>
            <a:off x="87572" y="4054698"/>
            <a:ext cx="365559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Times New Roman"/>
                <a:cs typeface="Calibri"/>
              </a:rPr>
              <a:t>Exhibition Hall – 2nd floor in 2022 </a:t>
            </a:r>
            <a:endParaRPr lang="en-US">
              <a:cs typeface="Calibri" panose="020F0502020204030204"/>
            </a:endParaRPr>
          </a:p>
          <a:p>
            <a:pPr algn="ctr"/>
            <a:r>
              <a:rPr lang="en-US" sz="1600" dirty="0">
                <a:latin typeface="Times New Roman"/>
                <a:cs typeface="Calibri"/>
              </a:rPr>
              <a:t>(Post Office during Phase II)</a:t>
            </a:r>
            <a:endParaRPr lang="en-US">
              <a:cs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7EC9A-C03D-437A-8FC2-F786358A9CAE}"/>
              </a:ext>
            </a:extLst>
          </p:cNvPr>
          <p:cNvSpPr txBox="1"/>
          <p:nvPr/>
        </p:nvSpPr>
        <p:spPr>
          <a:xfrm>
            <a:off x="9035715" y="2227847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imes New Roman"/>
                <a:cs typeface="Calibri"/>
              </a:rPr>
              <a:t>Large Theater – 3rd floor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717D7-539A-45CA-AB42-93F0FA97FE31}"/>
              </a:ext>
            </a:extLst>
          </p:cNvPr>
          <p:cNvSpPr txBox="1"/>
          <p:nvPr/>
        </p:nvSpPr>
        <p:spPr>
          <a:xfrm>
            <a:off x="9186110" y="449379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Small Theater – 1st floor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326582-2864-4E34-B11B-C0464BB0832A}"/>
              </a:ext>
            </a:extLst>
          </p:cNvPr>
          <p:cNvSpPr txBox="1"/>
          <p:nvPr/>
        </p:nvSpPr>
        <p:spPr>
          <a:xfrm>
            <a:off x="4062664" y="4694322"/>
            <a:ext cx="52497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Student Org porch on 2nd/3rd floor from entrance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9EBAAD-B949-4209-AC2D-2DF9A4E6AD68}"/>
              </a:ext>
            </a:extLst>
          </p:cNvPr>
          <p:cNvSpPr txBox="1"/>
          <p:nvPr/>
        </p:nvSpPr>
        <p:spPr>
          <a:xfrm>
            <a:off x="258019" y="2303113"/>
            <a:ext cx="36555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imes New Roman"/>
                <a:cs typeface="Calibri"/>
              </a:rPr>
              <a:t>Meeting/Event Space Exhibition Hall</a:t>
            </a:r>
          </a:p>
        </p:txBody>
      </p:sp>
    </p:spTree>
    <p:extLst>
      <p:ext uri="{BB962C8B-B14F-4D97-AF65-F5344CB8AC3E}">
        <p14:creationId xmlns:p14="http://schemas.microsoft.com/office/powerpoint/2010/main" val="1651710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2378" y="3023281"/>
            <a:ext cx="534511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Fee $32 – no fee increase for over 10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899" y="3537873"/>
            <a:ext cx="830114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Requesting a $25 dollar increase at current rate of cost per square foot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899" y="4052050"/>
            <a:ext cx="919666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Total increase would make the operations fee $57 starting in spring FY22 (January 2022)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10248" y="5356216"/>
            <a:ext cx="9610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we are not just increasing by 65,000 square feet in one location.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entire footprint is 120 acres and will include 5 new buildings when completed. With one building that will have 24/7 hour access and two others with late and weekend hours due to events and services (Paper &amp; Clay and Exhibition Hall).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146" y="4646850"/>
            <a:ext cx="831205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We will not ask for another fee increase for a minimum of 3  years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B084C0-8B62-4077-BD10-7B22D2616F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22993"/>
              </p:ext>
            </p:extLst>
          </p:nvPr>
        </p:nvGraphicFramePr>
        <p:xfrm>
          <a:off x="575847" y="1127983"/>
          <a:ext cx="11040589" cy="70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4" imgW="10851117" imgH="518037" progId="Excel.Sheet.12">
                  <p:embed/>
                </p:oleObj>
              </mc:Choice>
              <mc:Fallback>
                <p:oleObj name="Worksheet" r:id="rId4" imgW="10851117" imgH="518037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7D544AA-0C86-4184-AE95-E9F307D89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847" y="1127983"/>
                        <a:ext cx="11040589" cy="702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9967440-FE7B-40FC-B162-BFD82F3146DA}"/>
              </a:ext>
            </a:extLst>
          </p:cNvPr>
          <p:cNvSpPr txBox="1"/>
          <p:nvPr/>
        </p:nvSpPr>
        <p:spPr>
          <a:xfrm>
            <a:off x="894021" y="184983"/>
            <a:ext cx="106491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/>
                <a:cs typeface="Times New Roman"/>
              </a:rPr>
              <a:t>Cost to manage new space start of FY23 – first full year operation</a:t>
            </a:r>
            <a:r>
              <a:rPr lang="en-US" sz="2400" b="1" dirty="0">
                <a:solidFill>
                  <a:schemeClr val="accent1"/>
                </a:solidFill>
                <a:latin typeface="Times New Roman"/>
                <a:cs typeface="Times New Roman"/>
              </a:rPr>
              <a:t> 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F37C1-C6BE-49B3-81AB-D47D429DAC6F}"/>
              </a:ext>
            </a:extLst>
          </p:cNvPr>
          <p:cNvSpPr txBox="1"/>
          <p:nvPr/>
        </p:nvSpPr>
        <p:spPr>
          <a:xfrm>
            <a:off x="472778" y="1828842"/>
            <a:ext cx="68090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Projected increase to operation all of Campus Center Project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DECB0D-2073-4F46-B258-28E16A3FCC81}"/>
              </a:ext>
            </a:extLst>
          </p:cNvPr>
          <p:cNvSpPr/>
          <p:nvPr/>
        </p:nvSpPr>
        <p:spPr>
          <a:xfrm>
            <a:off x="510399" y="2145713"/>
            <a:ext cx="11805365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$913, 014</a:t>
            </a:r>
            <a:r>
              <a:rPr lang="en-US" dirty="0">
                <a:latin typeface="Times New Roman"/>
                <a:cs typeface="Times New Roman"/>
              </a:rPr>
              <a:t> </a:t>
            </a:r>
            <a:endParaRPr lang="en-US"/>
          </a:p>
          <a:p>
            <a:r>
              <a:rPr lang="en-US" dirty="0">
                <a:latin typeface="Times New Roman"/>
                <a:cs typeface="Times New Roman"/>
              </a:rPr>
              <a:t>      </a:t>
            </a:r>
            <a:r>
              <a:rPr lang="en-US" sz="1600" i="1" dirty="0">
                <a:latin typeface="Times New Roman"/>
                <a:cs typeface="Times New Roman"/>
              </a:rPr>
              <a:t>**difference between Projected NEW Center Ops Cost ($2.642M) &amp; Current Student Center Ops. Cost ($1.729M)**</a:t>
            </a:r>
            <a:endParaRPr lang="en-US" sz="1600" dirty="0">
              <a:cs typeface="Calibri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312E3-DE04-4F69-960E-E5322169BB2C}"/>
              </a:ext>
            </a:extLst>
          </p:cNvPr>
          <p:cNvSpPr txBox="1"/>
          <p:nvPr/>
        </p:nvSpPr>
        <p:spPr>
          <a:xfrm>
            <a:off x="473283" y="756054"/>
            <a:ext cx="57341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Entire Campus Center Project will be approx. 232,350 </a:t>
            </a:r>
            <a:r>
              <a:rPr lang="en-US" dirty="0" err="1">
                <a:latin typeface="Times New Roman"/>
                <a:cs typeface="Times New Roman"/>
              </a:rPr>
              <a:t>sq</a:t>
            </a:r>
            <a:r>
              <a:rPr lang="en-US" dirty="0">
                <a:latin typeface="Times New Roman"/>
                <a:cs typeface="Times New Roman"/>
              </a:rPr>
              <a:t> ft</a:t>
            </a:r>
          </a:p>
        </p:txBody>
      </p:sp>
    </p:spTree>
    <p:extLst>
      <p:ext uri="{BB962C8B-B14F-4D97-AF65-F5344CB8AC3E}">
        <p14:creationId xmlns:p14="http://schemas.microsoft.com/office/powerpoint/2010/main" val="1818007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076" y="84600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be using the fee for?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952293"/>
              </p:ext>
            </p:extLst>
          </p:nvPr>
        </p:nvGraphicFramePr>
        <p:xfrm>
          <a:off x="182076" y="1374287"/>
          <a:ext cx="3569763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763">
                  <a:extLst>
                    <a:ext uri="{9D8B030D-6E8A-4147-A177-3AD203B41FA5}">
                      <a16:colId xmlns:a16="http://schemas.microsoft.com/office/drawing/2014/main" val="3101780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to the Campus</a:t>
                      </a:r>
                      <a:r>
                        <a:rPr lang="en-US" baseline="0" dirty="0"/>
                        <a:t> Center Project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942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Reflection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79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Graduate</a:t>
                      </a:r>
                      <a:r>
                        <a:rPr lang="en-US" baseline="0" dirty="0"/>
                        <a:t> Student Lounge/Space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9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LBTQIA Resource</a:t>
                      </a:r>
                      <a:r>
                        <a:rPr lang="en-US" baseline="0" dirty="0"/>
                        <a:t> Center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423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Publications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0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Multicultural</a:t>
                      </a:r>
                      <a:r>
                        <a:rPr lang="en-US" baseline="0" dirty="0"/>
                        <a:t> Space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48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Enhanced</a:t>
                      </a:r>
                      <a:r>
                        <a:rPr lang="en-US" baseline="0" dirty="0"/>
                        <a:t> Student Organization Space on two floors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142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</a:t>
                      </a:r>
                      <a:r>
                        <a:rPr lang="en-US" baseline="0" dirty="0"/>
                        <a:t>w and Enhanced outdoor </a:t>
                      </a:r>
                      <a:r>
                        <a:rPr lang="en-US" dirty="0"/>
                        <a:t>Event</a:t>
                      </a:r>
                      <a:r>
                        <a:rPr lang="en-US" baseline="0" dirty="0"/>
                        <a:t> Space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497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 Center/Exhibition hall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779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 Theaters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78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Ballroom - 12,000 sq feet compared to 5,460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46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Seating and Lounge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35848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91583" y="1370905"/>
            <a:ext cx="6096000" cy="954107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63500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Personnel</a:t>
            </a:r>
            <a:endParaRPr lang="en-US" dirty="0"/>
          </a:p>
          <a:p>
            <a:pPr marL="114300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Approx. 70 student jobs</a:t>
            </a:r>
          </a:p>
          <a:p>
            <a:pPr marL="114300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Approx. 10 full time staff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1582" y="3322214"/>
            <a:ext cx="7901999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Full time staff positions 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main responsibility is directed to student services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Assistant Director of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 Advisor for Graduate programs/Operation of Graduate Student Lounge/event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 Coordinator for Reflection and Multicultural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additional event reservations coordinator 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Additional full-time staff Operations and Support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Operation Manager 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Employee manager/trainer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Financial Administrator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Reclassification of current positions to align with new management responsibilities </a:t>
            </a:r>
          </a:p>
        </p:txBody>
      </p:sp>
      <p:sp>
        <p:nvSpPr>
          <p:cNvPr id="9" name="Rectangle 8"/>
          <p:cNvSpPr/>
          <p:nvPr/>
        </p:nvSpPr>
        <p:spPr>
          <a:xfrm>
            <a:off x="3991583" y="2488267"/>
            <a:ext cx="790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5"/>
                </a:solidFill>
              </a:rPr>
              <a:t>The number of student positions in each area will increase; programs, Guest Service Managers, Information Desk, Paper &amp; Clay and Tech Rec.</a:t>
            </a:r>
          </a:p>
        </p:txBody>
      </p:sp>
    </p:spTree>
    <p:extLst>
      <p:ext uri="{BB962C8B-B14F-4D97-AF65-F5344CB8AC3E}">
        <p14:creationId xmlns:p14="http://schemas.microsoft.com/office/powerpoint/2010/main" val="1963932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3062" y="2502188"/>
            <a:ext cx="534511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Fee $32 – no fee increase for over 10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531" y="3023920"/>
            <a:ext cx="393970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Requesting a $25 dollar increase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583" y="3505547"/>
            <a:ext cx="1041987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Total increase would make it $57 starting in spring FY22 (January 2022)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0195" y="4945137"/>
            <a:ext cx="9610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we are not just increasing by 65,000 square feet in one location.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entire footprint is 120 acres and will include 5 new buildings when completed. With one building that will have 24/7 hour access and two others with late and weekend hours due to events and services (Paper &amp; Clay and Exhibition Hall).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531" y="4117516"/>
            <a:ext cx="831205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 dirty="0"/>
              <a:t>We would not ask for another fee increase for minimum 3  years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B084C0-8B62-4077-BD10-7B22D2616F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669" y="1364083"/>
          <a:ext cx="11040589" cy="70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43" name="Worksheet" r:id="rId4" imgW="10851117" imgH="518037" progId="Excel.Sheet.12">
                  <p:embed/>
                </p:oleObj>
              </mc:Choice>
              <mc:Fallback>
                <p:oleObj name="Worksheet" r:id="rId4" imgW="10851117" imgH="518037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CB084C0-8B62-4077-BD10-7B22D2616F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0669" y="1364083"/>
                        <a:ext cx="11040589" cy="702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9967440-FE7B-40FC-B162-BFD82F3146DA}"/>
              </a:ext>
            </a:extLst>
          </p:cNvPr>
          <p:cNvSpPr txBox="1"/>
          <p:nvPr/>
        </p:nvSpPr>
        <p:spPr>
          <a:xfrm>
            <a:off x="613146" y="737666"/>
            <a:ext cx="1064913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Cost to manage new space start of FY23 – First full year of operation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74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outdoor, track, train, building&#10;&#10;Description generated with very high confidence">
            <a:extLst>
              <a:ext uri="{FF2B5EF4-FFF2-40B4-BE49-F238E27FC236}">
                <a16:creationId xmlns:a16="http://schemas.microsoft.com/office/drawing/2014/main" id="{CB2ED8B4-A2D5-4B0E-BB6B-B95C01C2D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Questions?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8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248" y="5529884"/>
            <a:ext cx="5802656" cy="109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303030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4655" y="601315"/>
            <a:ext cx="4321251" cy="436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Snapshot of Student Center budget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Details of FY20 Operations Fee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Campus Center project and new services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Operations Fee Increase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Questions?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4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E6E6BC2-3EBB-4EA2-AAA8-57FCF0F05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82" y="409959"/>
            <a:ext cx="6793281" cy="44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4328" y="19427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Student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165" y="2407959"/>
            <a:ext cx="491374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Student Center 167,000 square feet</a:t>
            </a:r>
            <a:r>
              <a:rPr lang="en-US" dirty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165" y="2913172"/>
            <a:ext cx="559223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 entire Student Center Team is 279 people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60 full time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/>
                <a:cs typeface="Calibri"/>
              </a:rPr>
              <a:t>17 paid through Student Center Operations 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110 student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109 Student Volunteers (SCPC)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998183"/>
              </p:ext>
            </p:extLst>
          </p:nvPr>
        </p:nvGraphicFramePr>
        <p:xfrm>
          <a:off x="6826712" y="1712873"/>
          <a:ext cx="4939779" cy="160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4" imgW="2724114" imgH="771698" progId="Excel.Sheet.12">
                  <p:embed/>
                </p:oleObj>
              </mc:Choice>
              <mc:Fallback>
                <p:oleObj name="Worksheet" r:id="rId4" imgW="2724114" imgH="771698" progId="Excel.Sheet.12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26712" y="1712873"/>
                        <a:ext cx="4939779" cy="1609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458454" y="1223898"/>
            <a:ext cx="3733800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u="sng" dirty="0">
                <a:latin typeface="Bernard MT Condensed"/>
                <a:cs typeface="Times New Roman"/>
              </a:rPr>
              <a:t>Funding Sources</a:t>
            </a:r>
          </a:p>
          <a:p>
            <a:endParaRPr lang="en-US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7165" y="1754838"/>
            <a:ext cx="417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510153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309856"/>
              </p:ext>
            </p:extLst>
          </p:nvPr>
        </p:nvGraphicFramePr>
        <p:xfrm>
          <a:off x="714117" y="3673039"/>
          <a:ext cx="11176000" cy="1391943"/>
        </p:xfrm>
        <a:graphic>
          <a:graphicData uri="http://schemas.openxmlformats.org/drawingml/2006/table">
            <a:tbl>
              <a:tblPr/>
              <a:tblGrid>
                <a:gridCol w="3859064">
                  <a:extLst>
                    <a:ext uri="{9D8B030D-6E8A-4147-A177-3AD203B41FA5}">
                      <a16:colId xmlns:a16="http://schemas.microsoft.com/office/drawing/2014/main" val="2360640026"/>
                    </a:ext>
                  </a:extLst>
                </a:gridCol>
                <a:gridCol w="1571918">
                  <a:extLst>
                    <a:ext uri="{9D8B030D-6E8A-4147-A177-3AD203B41FA5}">
                      <a16:colId xmlns:a16="http://schemas.microsoft.com/office/drawing/2014/main" val="2948699865"/>
                    </a:ext>
                  </a:extLst>
                </a:gridCol>
                <a:gridCol w="2488800">
                  <a:extLst>
                    <a:ext uri="{9D8B030D-6E8A-4147-A177-3AD203B41FA5}">
                      <a16:colId xmlns:a16="http://schemas.microsoft.com/office/drawing/2014/main" val="4020998255"/>
                    </a:ext>
                  </a:extLst>
                </a:gridCol>
                <a:gridCol w="1310765">
                  <a:extLst>
                    <a:ext uri="{9D8B030D-6E8A-4147-A177-3AD203B41FA5}">
                      <a16:colId xmlns:a16="http://schemas.microsoft.com/office/drawing/2014/main" val="4094651821"/>
                    </a:ext>
                  </a:extLst>
                </a:gridCol>
                <a:gridCol w="924435">
                  <a:extLst>
                    <a:ext uri="{9D8B030D-6E8A-4147-A177-3AD203B41FA5}">
                      <a16:colId xmlns:a16="http://schemas.microsoft.com/office/drawing/2014/main" val="556308907"/>
                    </a:ext>
                  </a:extLst>
                </a:gridCol>
                <a:gridCol w="1021018">
                  <a:extLst>
                    <a:ext uri="{9D8B030D-6E8A-4147-A177-3AD203B41FA5}">
                      <a16:colId xmlns:a16="http://schemas.microsoft.com/office/drawing/2014/main" val="3346374747"/>
                    </a:ext>
                  </a:extLst>
                </a:gridCol>
              </a:tblGrid>
              <a:tr h="255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Student Center Operations Fee –</a:t>
                      </a:r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FY21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239363"/>
                  </a:ext>
                </a:extLst>
              </a:tr>
              <a:tr h="255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Student Center Operations Managed Sqft.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114,000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Current managed square feet by Student Center Operations team (68% of 167,000)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3197"/>
                  </a:ext>
                </a:extLst>
              </a:tr>
              <a:tr h="255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Student Center Operations Cost (Avg. of FY18-FY20)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  1,728,806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Current annual cost to manage Student Center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625507"/>
                  </a:ext>
                </a:extLst>
              </a:tr>
              <a:tr h="26744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Current Cost per Square Foot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              15.16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 per Square foot to manage Student Center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975697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697902" y="97078"/>
            <a:ext cx="116184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/>
                <a:cs typeface="Times New Roman"/>
              </a:rPr>
              <a:t>FY20 Budget  - Student Center Operations Fee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065" y="2104430"/>
            <a:ext cx="97364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93% of the fee supports personnel for the operation of the building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065" y="1424668"/>
            <a:ext cx="491374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Operations Fee is $32 per semester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065" y="2744666"/>
            <a:ext cx="81187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The fee covers 17 full time staff members and 110 Student Employees</a:t>
            </a:r>
          </a:p>
        </p:txBody>
      </p:sp>
    </p:spTree>
    <p:extLst>
      <p:ext uri="{BB962C8B-B14F-4D97-AF65-F5344CB8AC3E}">
        <p14:creationId xmlns:p14="http://schemas.microsoft.com/office/powerpoint/2010/main" val="406823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Services in the Student Center 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285391"/>
              </p:ext>
            </p:extLst>
          </p:nvPr>
        </p:nvGraphicFramePr>
        <p:xfrm>
          <a:off x="4148170" y="961812"/>
          <a:ext cx="6969059" cy="4930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9059">
                  <a:extLst>
                    <a:ext uri="{9D8B030D-6E8A-4147-A177-3AD203B41FA5}">
                      <a16:colId xmlns:a16="http://schemas.microsoft.com/office/drawing/2014/main" val="3229649428"/>
                    </a:ext>
                  </a:extLst>
                </a:gridCol>
              </a:tblGrid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Current</a:t>
                      </a:r>
                      <a:r>
                        <a:rPr lang="en-US" sz="2000" baseline="0" dirty="0"/>
                        <a:t> Student Center Services</a:t>
                      </a:r>
                      <a:endParaRPr lang="en-US" sz="2000" dirty="0"/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3147861651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1726607572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err="1"/>
                        <a:t>UtC</a:t>
                      </a:r>
                      <a:endParaRPr lang="en-US" sz="2000"/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3337513258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SGA office</a:t>
                      </a:r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4245474501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Student Center Office</a:t>
                      </a:r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159186284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Tech Rec</a:t>
                      </a:r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4102905989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Student</a:t>
                      </a:r>
                      <a:r>
                        <a:rPr lang="en-US" sz="2000" baseline="0" dirty="0"/>
                        <a:t> Organization Space</a:t>
                      </a:r>
                      <a:endParaRPr lang="en-US" sz="2000" dirty="0"/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844729563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Ballroom</a:t>
                      </a:r>
                      <a:r>
                        <a:rPr lang="en-US" sz="2000" baseline="0" dirty="0"/>
                        <a:t> (5,460 </a:t>
                      </a:r>
                      <a:r>
                        <a:rPr lang="en-US" sz="2000" baseline="0" dirty="0" err="1"/>
                        <a:t>sq</a:t>
                      </a:r>
                      <a:r>
                        <a:rPr lang="en-US" sz="2000" baseline="0" dirty="0"/>
                        <a:t> feet)</a:t>
                      </a:r>
                      <a:endParaRPr lang="en-US" sz="2000" dirty="0"/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1754926925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Event space – 12 spaces</a:t>
                      </a:r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4071815947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Theater </a:t>
                      </a:r>
                      <a:endParaRPr lang="en-US" sz="2000"/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1124010441"/>
                  </a:ext>
                </a:extLst>
              </a:tr>
              <a:tr h="448272">
                <a:tc>
                  <a:txBody>
                    <a:bodyPr/>
                    <a:lstStyle/>
                    <a:p>
                      <a:r>
                        <a:rPr lang="en-US" sz="2000" dirty="0"/>
                        <a:t>Paper</a:t>
                      </a:r>
                      <a:r>
                        <a:rPr lang="en-US" sz="2000" baseline="0" dirty="0"/>
                        <a:t> &amp; Clay</a:t>
                      </a:r>
                      <a:endParaRPr lang="en-US" sz="2000" dirty="0"/>
                    </a:p>
                  </a:txBody>
                  <a:tcPr marL="101880" marR="101880" marT="50940" marB="50940"/>
                </a:tc>
                <a:extLst>
                  <a:ext uri="{0D108BD9-81ED-4DB2-BD59-A6C34878D82A}">
                    <a16:rowId xmlns:a16="http://schemas.microsoft.com/office/drawing/2014/main" val="423940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01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Snapshot of Campus Center 2020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62" y="2213104"/>
            <a:ext cx="10476248" cy="988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4862" y="1658422"/>
            <a:ext cx="57341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Entire Campus Center Project will be approx. 232,350 </a:t>
            </a:r>
            <a:r>
              <a:rPr lang="en-US" dirty="0" err="1">
                <a:latin typeface="Times New Roman"/>
                <a:cs typeface="Times New Roman"/>
              </a:rPr>
              <a:t>sq</a:t>
            </a:r>
            <a:r>
              <a:rPr lang="en-US" dirty="0">
                <a:latin typeface="Times New Roman"/>
                <a:cs typeface="Times New Roman"/>
              </a:rPr>
              <a:t> ft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7711" y="3583441"/>
            <a:ext cx="62840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Where are you seeing with the 39% increase in space?</a:t>
            </a:r>
          </a:p>
        </p:txBody>
      </p:sp>
    </p:spTree>
    <p:extLst>
      <p:ext uri="{BB962C8B-B14F-4D97-AF65-F5344CB8AC3E}">
        <p14:creationId xmlns:p14="http://schemas.microsoft.com/office/powerpoint/2010/main" val="140827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1379" y="294868"/>
            <a:ext cx="970148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New services in the 39% increase of space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478"/>
              </p:ext>
            </p:extLst>
          </p:nvPr>
        </p:nvGraphicFramePr>
        <p:xfrm>
          <a:off x="327991" y="878525"/>
          <a:ext cx="7146235" cy="553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763">
                  <a:extLst>
                    <a:ext uri="{9D8B030D-6E8A-4147-A177-3AD203B41FA5}">
                      <a16:colId xmlns:a16="http://schemas.microsoft.com/office/drawing/2014/main" val="3101780541"/>
                    </a:ext>
                  </a:extLst>
                </a:gridCol>
                <a:gridCol w="3576472">
                  <a:extLst>
                    <a:ext uri="{9D8B030D-6E8A-4147-A177-3AD203B41FA5}">
                      <a16:colId xmlns:a16="http://schemas.microsoft.com/office/drawing/2014/main" val="2244232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to the Campus</a:t>
                      </a:r>
                      <a:r>
                        <a:rPr lang="en-US" baseline="0" dirty="0"/>
                        <a:t> Center 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942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Reflection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 space and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79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Graduate</a:t>
                      </a:r>
                      <a:r>
                        <a:rPr lang="en-US" baseline="0" dirty="0"/>
                        <a:t> Student Lounge/Space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Lounge</a:t>
                      </a:r>
                      <a:r>
                        <a:rPr lang="en-US" baseline="0" dirty="0"/>
                        <a:t> and events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9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LBTQIA Resource</a:t>
                      </a:r>
                      <a:r>
                        <a:rPr lang="en-US" baseline="0" dirty="0"/>
                        <a:t>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423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Publications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0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Multicultural</a:t>
                      </a:r>
                      <a:r>
                        <a:rPr lang="en-US" baseline="0" dirty="0"/>
                        <a:t>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Lounge and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48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Enhanced</a:t>
                      </a:r>
                      <a:r>
                        <a:rPr lang="en-US" baseline="0" dirty="0"/>
                        <a:t> Student Organization Space on two floors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142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</a:t>
                      </a:r>
                      <a:r>
                        <a:rPr lang="en-US" baseline="0" dirty="0"/>
                        <a:t>w and Enhanced outdoor </a:t>
                      </a:r>
                      <a:r>
                        <a:rPr lang="en-US" dirty="0"/>
                        <a:t>Event</a:t>
                      </a:r>
                      <a:r>
                        <a:rPr lang="en-US" baseline="0" dirty="0"/>
                        <a:t>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497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 Center/Exhibition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different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rooms to reserve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779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 Theaters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298 and 150 seats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78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Ballroom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12,000 </a:t>
                      </a:r>
                      <a:r>
                        <a:rPr lang="en-US" dirty="0" err="1"/>
                        <a:t>sq</a:t>
                      </a:r>
                      <a:r>
                        <a:rPr lang="en-US" dirty="0"/>
                        <a:t> feet (divided</a:t>
                      </a:r>
                      <a:r>
                        <a:rPr lang="en-US" baseline="0" dirty="0"/>
                        <a:t> into 5 spaces)  current in Student Center is 5,4600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46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Seating and Lounge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35848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415847"/>
              </p:ext>
            </p:extLst>
          </p:nvPr>
        </p:nvGraphicFramePr>
        <p:xfrm>
          <a:off x="7716078" y="878525"/>
          <a:ext cx="422948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488">
                  <a:extLst>
                    <a:ext uri="{9D8B030D-6E8A-4147-A177-3AD203B41FA5}">
                      <a16:colId xmlns:a16="http://schemas.microsoft.com/office/drawing/2014/main" val="3229649428"/>
                    </a:ext>
                  </a:extLst>
                </a:gridCol>
              </a:tblGrid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Continued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Current</a:t>
                      </a:r>
                      <a:r>
                        <a:rPr lang="en-US" sz="1800" baseline="0" dirty="0"/>
                        <a:t> Student Center Services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861651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Post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607572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MN</a:t>
                      </a:r>
                      <a:r>
                        <a:rPr lang="en-US" sz="1800" baseline="0" dirty="0"/>
                        <a:t> Practice Rooms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513258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SGA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474501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dirty="0"/>
                        <a:t>Student Engagement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974185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Student Center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86284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Tech Rec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905989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Student</a:t>
                      </a:r>
                      <a:r>
                        <a:rPr lang="en-US" sz="1800" baseline="0" dirty="0"/>
                        <a:t> Organization Space (on 2 floors)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729563"/>
                  </a:ext>
                </a:extLst>
              </a:tr>
              <a:tr h="329989">
                <a:tc>
                  <a:txBody>
                    <a:bodyPr/>
                    <a:lstStyle/>
                    <a:p>
                      <a:r>
                        <a:rPr lang="en-US" sz="1800" dirty="0"/>
                        <a:t>Paper</a:t>
                      </a:r>
                      <a:r>
                        <a:rPr lang="en-US" sz="1800" baseline="0" dirty="0"/>
                        <a:t> &amp; Clay (double the size)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40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99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630402-5343-48C6-BC18-269A863CBF20}"/>
              </a:ext>
            </a:extLst>
          </p:cNvPr>
          <p:cNvSpPr txBox="1"/>
          <p:nvPr/>
        </p:nvSpPr>
        <p:spPr>
          <a:xfrm>
            <a:off x="838200" y="5534025"/>
            <a:ext cx="10515600" cy="82232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Phase I</a:t>
            </a:r>
          </a:p>
        </p:txBody>
      </p:sp>
      <p:pic>
        <p:nvPicPr>
          <p:cNvPr id="2" name="Picture 2" descr="A river running through a city&#10;&#10;Description generated with very high confidence">
            <a:extLst>
              <a:ext uri="{FF2B5EF4-FFF2-40B4-BE49-F238E27FC236}">
                <a16:creationId xmlns:a16="http://schemas.microsoft.com/office/drawing/2014/main" id="{954A7BA3-DB8B-42FE-8E83-29E7ADCA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"/>
          <a:stretch/>
        </p:blipFill>
        <p:spPr>
          <a:xfrm>
            <a:off x="20" y="10"/>
            <a:ext cx="12191980" cy="5395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E05F-F867-437A-8869-C3C8EC31562E}"/>
              </a:ext>
            </a:extLst>
          </p:cNvPr>
          <p:cNvSpPr txBox="1"/>
          <p:nvPr/>
        </p:nvSpPr>
        <p:spPr>
          <a:xfrm>
            <a:off x="4327742" y="6217084"/>
            <a:ext cx="42880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Times New Roman"/>
                <a:cs typeface="Calibri"/>
              </a:rPr>
              <a:t>Picture from March 30, 2020</a:t>
            </a:r>
            <a:endParaRPr lang="en-US" sz="200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951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oy&#10;&#10;Description generated with very high confidence">
            <a:extLst>
              <a:ext uri="{FF2B5EF4-FFF2-40B4-BE49-F238E27FC236}">
                <a16:creationId xmlns:a16="http://schemas.microsoft.com/office/drawing/2014/main" id="{CA9CBD8A-6EB2-4A4A-9BC8-E8BBEA4C1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4" t="14120" r="16071" b="11130"/>
          <a:stretch/>
        </p:blipFill>
        <p:spPr>
          <a:xfrm>
            <a:off x="175062" y="864518"/>
            <a:ext cx="6088148" cy="4710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42EB5-9117-458B-89BF-427B6EC4109B}"/>
              </a:ext>
            </a:extLst>
          </p:cNvPr>
          <p:cNvSpPr txBox="1"/>
          <p:nvPr/>
        </p:nvSpPr>
        <p:spPr>
          <a:xfrm>
            <a:off x="1665001" y="5668797"/>
            <a:ext cx="38809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Calibri"/>
              </a:rPr>
              <a:t>Multicultural Space – 3rd floor</a:t>
            </a:r>
          </a:p>
        </p:txBody>
      </p:sp>
      <p:pic>
        <p:nvPicPr>
          <p:cNvPr id="8" name="Picture 4" descr="A picture containing toy&#10;&#10;Description generated with very high confidence">
            <a:extLst>
              <a:ext uri="{FF2B5EF4-FFF2-40B4-BE49-F238E27FC236}">
                <a16:creationId xmlns:a16="http://schemas.microsoft.com/office/drawing/2014/main" id="{1C818D06-E88C-4BC1-893F-2A65A65D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6" t="6084" r="18959" b="4915"/>
          <a:stretch/>
        </p:blipFill>
        <p:spPr>
          <a:xfrm>
            <a:off x="6433270" y="868799"/>
            <a:ext cx="5677059" cy="47155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875692-65A5-4F77-98C5-B7A9CC7515AC}"/>
              </a:ext>
            </a:extLst>
          </p:cNvPr>
          <p:cNvSpPr txBox="1"/>
          <p:nvPr/>
        </p:nvSpPr>
        <p:spPr>
          <a:xfrm>
            <a:off x="7522291" y="5680059"/>
            <a:ext cx="38809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Calibri"/>
              </a:rPr>
              <a:t>Reflection Space – 3rd floor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7BF2A-93B7-4100-B9C2-2AF1ED11F2A9}"/>
              </a:ext>
            </a:extLst>
          </p:cNvPr>
          <p:cNvSpPr txBox="1"/>
          <p:nvPr/>
        </p:nvSpPr>
        <p:spPr>
          <a:xfrm>
            <a:off x="525880" y="275222"/>
            <a:ext cx="47384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Phase II – new spaces</a:t>
            </a:r>
          </a:p>
        </p:txBody>
      </p:sp>
    </p:spTree>
    <p:extLst>
      <p:ext uri="{BB962C8B-B14F-4D97-AF65-F5344CB8AC3E}">
        <p14:creationId xmlns:p14="http://schemas.microsoft.com/office/powerpoint/2010/main" val="3600302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964</Words>
  <Application>Microsoft Office PowerPoint</Application>
  <PresentationFormat>Widescreen</PresentationFormat>
  <Paragraphs>156</Paragraphs>
  <Slides>15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Bernard MT Condensed</vt:lpstr>
      <vt:lpstr>Calibri</vt:lpstr>
      <vt:lpstr>Calibri Light</vt:lpstr>
      <vt:lpstr>Times New Roman</vt:lpstr>
      <vt:lpstr>Office Theme</vt:lpstr>
      <vt:lpstr>Worksheet</vt:lpstr>
      <vt:lpstr>MSFAC presentation  Student Center Operations FY22 fee request April 13, 2020</vt:lpstr>
      <vt:lpstr>PowerPoint Presentation</vt:lpstr>
      <vt:lpstr>Student Center</vt:lpstr>
      <vt:lpstr>PowerPoint Presentation</vt:lpstr>
      <vt:lpstr>PowerPoint Presentation</vt:lpstr>
      <vt:lpstr>Snapshot of Campus Center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be using the fee for?</vt:lpstr>
      <vt:lpstr>PowerPoint Presentation</vt:lpstr>
      <vt:lpstr>Questions?</vt:lpstr>
    </vt:vector>
  </TitlesOfParts>
  <Company>GT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Bryant, Lindsay M</dc:creator>
  <cp:lastModifiedBy>Fernandes, Jamie</cp:lastModifiedBy>
  <cp:revision>588</cp:revision>
  <dcterms:created xsi:type="dcterms:W3CDTF">2020-02-17T10:41:58Z</dcterms:created>
  <dcterms:modified xsi:type="dcterms:W3CDTF">2020-04-13T13:20:22Z</dcterms:modified>
</cp:coreProperties>
</file>