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3A369"/>
    <a:srgbClr val="000000"/>
    <a:srgbClr val="B69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/>
    <p:restoredTop sz="83721"/>
  </p:normalViewPr>
  <p:slideViewPr>
    <p:cSldViewPr snapToGrid="0" snapToObjects="1">
      <p:cViewPr varScale="1">
        <p:scale>
          <a:sx n="97" d="100"/>
          <a:sy n="97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78FD9B-4F88-42A7-93C1-80EAFCDF6EE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AF0C53-29E4-451B-809A-4EB8E13AD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86A538-C0F7-044E-9B7F-C63A7D01DA14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DDF78-E562-3C4F-92D2-04CDDDF7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51776" indent="-44299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196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0747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89532" indent="-3543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89831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60710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315886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6024671" indent="-3543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E92933-837E-4721-94E5-A0F26586E41D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2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67A6-97E3-604F-935B-B758AE61C6AB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698-032E-7B42-9F3F-7FEEFCEA5A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90074" y="274319"/>
            <a:ext cx="8222072" cy="7014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68" b="1" dirty="0" smtClean="0">
                <a:solidFill>
                  <a:srgbClr val="00206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ATHLETIC FEE BENEFITS </a:t>
            </a:r>
            <a:endParaRPr lang="en-US" altLang="en-US" sz="5268" b="1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7740" y="1394459"/>
            <a:ext cx="10485120" cy="4709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512" dirty="0">
              <a:solidFill>
                <a:srgbClr val="002060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endParaRPr lang="en-US" sz="3512" dirty="0" smtClean="0">
              <a:solidFill>
                <a:schemeClr val="tx2"/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  <a:p>
            <a:pPr marL="669066" lvl="1" indent="0">
              <a:buNone/>
            </a:pPr>
            <a:endParaRPr lang="en-US" sz="2927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13236"/>
              </p:ext>
            </p:extLst>
          </p:nvPr>
        </p:nvGraphicFramePr>
        <p:xfrm>
          <a:off x="1265728" y="1130706"/>
          <a:ext cx="9670763" cy="562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1"/>
                <a:gridCol w="6833419"/>
                <a:gridCol w="2408903"/>
              </a:tblGrid>
              <a:tr h="511278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BENEFIT COSTS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8,700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BDS and 900 seats in McCamish Pavilion for all home contests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2,799,000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Unlimited access to all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home contests (WBB, VB, BA,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Olympic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practice courts at Ken Byers Tennis Complex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$350,000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expenses for the Georgia Tech Marching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and Cheerleading Program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Marketing/Promotions for students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all home events (i.e. give-a-ways, prizes, 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Salary expenses for various student assistantships (managers, interns, tutors,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$735,000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Football, Men's Basketball, and Baseball ticket discount (40%) for all students upon graduation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$467,000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rental discounts provided to student organizations (i.e. Sting Hunger,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Ramblin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On, etc.)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annual facility maintenance expenses for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sections in FB and MBB facilities.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$286,000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BENEFITS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$5,562,000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546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28020</TotalTime>
  <Words>176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Heebo</vt:lpstr>
      <vt:lpstr>Wingdings</vt:lpstr>
      <vt:lpstr>Office Theme</vt:lpstr>
      <vt:lpstr>ATHLETIC FEE BENEFITS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Wheeler</dc:creator>
  <cp:lastModifiedBy>Lewis, Marvin A</cp:lastModifiedBy>
  <cp:revision>209</cp:revision>
  <cp:lastPrinted>2019-12-05T14:45:41Z</cp:lastPrinted>
  <dcterms:created xsi:type="dcterms:W3CDTF">2018-05-31T12:43:21Z</dcterms:created>
  <dcterms:modified xsi:type="dcterms:W3CDTF">2020-02-14T17:51:56Z</dcterms:modified>
</cp:coreProperties>
</file>