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883DB-775B-4289-A163-9B6419F66BEA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D8982-279D-479D-AEDC-75675D1DA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603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883DB-775B-4289-A163-9B6419F66BEA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D8982-279D-479D-AEDC-75675D1DA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419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883DB-775B-4289-A163-9B6419F66BEA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D8982-279D-479D-AEDC-75675D1DA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967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883DB-775B-4289-A163-9B6419F66BEA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D8982-279D-479D-AEDC-75675D1DA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560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883DB-775B-4289-A163-9B6419F66BEA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D8982-279D-479D-AEDC-75675D1DA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597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883DB-775B-4289-A163-9B6419F66BEA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D8982-279D-479D-AEDC-75675D1DA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790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883DB-775B-4289-A163-9B6419F66BEA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D8982-279D-479D-AEDC-75675D1DA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618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883DB-775B-4289-A163-9B6419F66BEA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D8982-279D-479D-AEDC-75675D1DA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230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883DB-775B-4289-A163-9B6419F66BEA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D8982-279D-479D-AEDC-75675D1DA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681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883DB-775B-4289-A163-9B6419F66BEA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D8982-279D-479D-AEDC-75675D1DA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123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883DB-775B-4289-A163-9B6419F66BEA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D8982-279D-479D-AEDC-75675D1DA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332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883DB-775B-4289-A163-9B6419F66BEA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D8982-279D-479D-AEDC-75675D1DA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21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64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675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GT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Fowler, Aaron W</dc:creator>
  <cp:lastModifiedBy>Fowler, Aaron W</cp:lastModifiedBy>
  <cp:revision>3</cp:revision>
  <dcterms:created xsi:type="dcterms:W3CDTF">2020-02-17T14:26:17Z</dcterms:created>
  <dcterms:modified xsi:type="dcterms:W3CDTF">2020-02-17T14:29:11Z</dcterms:modified>
</cp:coreProperties>
</file>