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8" r:id="rId3"/>
    <p:sldId id="369" r:id="rId4"/>
    <p:sldId id="346" r:id="rId5"/>
    <p:sldId id="364" r:id="rId6"/>
    <p:sldId id="367" r:id="rId7"/>
    <p:sldId id="35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3A369"/>
    <a:srgbClr val="000000"/>
    <a:srgbClr val="B6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/>
    <p:restoredTop sz="83721"/>
  </p:normalViewPr>
  <p:slideViewPr>
    <p:cSldViewPr snapToGrid="0" snapToObjects="1">
      <p:cViewPr varScale="1">
        <p:scale>
          <a:sx n="93" d="100"/>
          <a:sy n="93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78FD9B-4F88-42A7-93C1-80EAFCDF6EE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AF0C53-29E4-451B-809A-4EB8E13A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86A538-C0F7-044E-9B7F-C63A7D01DA1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DDF78-E562-3C4F-92D2-04CDDDF7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DF78-E562-3C4F-92D2-04CDDDF7C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3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3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Byers = Rental rates would</a:t>
            </a:r>
            <a:r>
              <a:rPr lang="en-US" altLang="en-US" baseline="0" dirty="0" smtClean="0"/>
              <a:t> equal $350,000+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Salary Expense = $700,000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Byers = Rental rates would</a:t>
            </a:r>
            <a:r>
              <a:rPr lang="en-US" altLang="en-US" baseline="0" dirty="0" smtClean="0"/>
              <a:t> equal $350,000+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Salary Expense = $700,000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0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Byers = Rental rates would</a:t>
            </a:r>
            <a:r>
              <a:rPr lang="en-US" altLang="en-US" baseline="0" dirty="0" smtClean="0"/>
              <a:t> equal $350,000+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Salary Expense = $700,000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008AF-B6AF-4E16-920E-D136C5B47C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67A6-97E3-604F-935B-B758AE61C6A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54A707-29B1-CA49-8438-A4480D14DF71}"/>
              </a:ext>
            </a:extLst>
          </p:cNvPr>
          <p:cNvSpPr txBox="1"/>
          <p:nvPr/>
        </p:nvSpPr>
        <p:spPr>
          <a:xfrm>
            <a:off x="718456" y="776812"/>
            <a:ext cx="108748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MANDATORY</a:t>
            </a:r>
            <a:r>
              <a:rPr lang="en-US" sz="7200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STUDENT FEE ADVISORY COMMITTEE (MSFAC) </a:t>
            </a:r>
            <a:r>
              <a:rPr lang="en-US" sz="5400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/>
            </a:r>
            <a:br>
              <a:rPr lang="en-US" sz="5400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</a:br>
            <a:endParaRPr lang="en-US" sz="4000" b="1" dirty="0">
              <a:solidFill>
                <a:srgbClr val="00206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92498" y="3824235"/>
            <a:ext cx="6126746" cy="1762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endParaRPr lang="en-US" sz="1800" b="1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400" b="1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2020-21 </a:t>
            </a:r>
            <a:r>
              <a:rPr lang="en-US" sz="2400" b="1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ATHLETIC FEE PRESENTATION </a:t>
            </a:r>
            <a:r>
              <a:rPr lang="en-US" sz="2400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Georgia Tech Athletic Association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December 5 , 2019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FINANCIAL PICTURE</a:t>
            </a:r>
            <a:endParaRPr lang="en-US" altLang="en-US" sz="5268" b="1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173480"/>
            <a:ext cx="10706100" cy="568452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1800" u="sng" dirty="0" smtClean="0">
              <a:solidFill>
                <a:srgbClr val="2B4A83"/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Long Term Financial Priorities </a:t>
            </a:r>
            <a:endParaRPr lang="en-US" sz="2000" u="sng" dirty="0">
              <a:solidFill>
                <a:srgbClr val="2B4A83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Close the $10 million revenue gap to reach median of the conference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Grow </a:t>
            </a:r>
            <a:r>
              <a:rPr lang="en-US" sz="2000" dirty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fund balance to manage largest financial risk ($10-$15 million)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Provide </a:t>
            </a:r>
            <a:r>
              <a:rPr lang="en-US" sz="2000" dirty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full scholarship funding for Swimming/Diving and XC/Track &amp; </a:t>
            </a:r>
            <a:r>
              <a:rPr lang="en-US" sz="2000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Field</a:t>
            </a:r>
            <a:endParaRPr lang="en-US" sz="2000" dirty="0">
              <a:solidFill>
                <a:srgbClr val="2B4A83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669066" lvl="1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2" y="1065325"/>
            <a:ext cx="1149195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4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FINANCIAL PICTURE</a:t>
            </a:r>
            <a:endParaRPr lang="en-US" altLang="en-US" sz="5268" b="1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173480"/>
            <a:ext cx="10706100" cy="568452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1800" u="sng" dirty="0" smtClean="0">
              <a:solidFill>
                <a:srgbClr val="2B4A83"/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Financial Impact of Fee Reduction = $400,000 Annually (Est.)</a:t>
            </a:r>
          </a:p>
          <a:p>
            <a:pPr>
              <a:buFont typeface="Heebo" panose="00000500000000000000" pitchFamily="2" charset="-79"/>
              <a:buChar char="X"/>
            </a:pPr>
            <a:r>
              <a:rPr lang="en-US" sz="2000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Close the $10 million revenue gap to reach median of the conference </a:t>
            </a:r>
          </a:p>
          <a:p>
            <a:pPr>
              <a:buFont typeface="Heebo" panose="00000500000000000000" pitchFamily="2" charset="-79"/>
              <a:buChar char="X"/>
            </a:pPr>
            <a:r>
              <a:rPr lang="en-US" sz="2000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Grow fund balance to manage largest financial risk ($10-$15 million)</a:t>
            </a:r>
          </a:p>
          <a:p>
            <a:pPr>
              <a:buFont typeface="Heebo" panose="00000500000000000000" pitchFamily="2" charset="-79"/>
              <a:buChar char="X"/>
            </a:pPr>
            <a:r>
              <a:rPr lang="en-US" sz="2000" dirty="0" smtClean="0">
                <a:solidFill>
                  <a:srgbClr val="2B4A83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Provide full scholarship funding for Swimming/Diving and XC/Track &amp; Field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669066" lvl="1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8" y="1173480"/>
            <a:ext cx="11723504" cy="30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6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ATHLETIC FEE BENEFITS </a:t>
            </a:r>
            <a:endParaRPr lang="en-US" altLang="en-US" sz="5268" b="1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13236"/>
              </p:ext>
            </p:extLst>
          </p:nvPr>
        </p:nvGraphicFramePr>
        <p:xfrm>
          <a:off x="1265728" y="1130706"/>
          <a:ext cx="9670763" cy="562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27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BENEFIT COSTS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8,700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BDS and 900 seats in McCamish Pavilion for all home contests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2,799,000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Unlimited access to all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home contests (WBB, VB, BA,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Olympic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practice courts at Ken Byers Tennis Complex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expenses for the Georgia Tech Marching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and Cheerleading Program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Marketing/Promotions for students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all home events (i.e. give-a-ways, prizes,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 expenses for various student assistantships (managers, interns, tutors,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Football, Men's Basketball, and Baseball ticket discount (40%) for all students upon graduation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$467,000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rental discounts provided to student organizations (i.e. Sting Hunger,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Ramblin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facility maintenance expenses 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sections in FB and MBB facilities.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$286,000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$5,562,000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546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3" y="274319"/>
            <a:ext cx="9248197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POTENTIAL STUDENT IMPACT </a:t>
            </a:r>
            <a:endParaRPr lang="en-US" altLang="en-US" sz="5268" b="1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512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Athletic Department = 425+ student-athletes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512" dirty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Athletic Department = 2</a:t>
            </a:r>
            <a:r>
              <a:rPr lang="en-US" sz="3512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00+ student assistants/mgrs.</a:t>
            </a: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512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Marching Band = 325+ students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512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Spirit Squad = 90+ students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512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FB and MBB Attendance = </a:t>
            </a:r>
            <a:r>
              <a:rPr lang="en-US" sz="3112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12,000+ students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09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807466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268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RECOMMENDATION</a:t>
            </a:r>
            <a:endParaRPr lang="en-US" altLang="en-US" sz="5268" b="1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No athletic fee reduction due to long campus impact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GTAA fund student organization and community building initiatives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Partner to develop a long term funding strategy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914400" lvl="2" indent="0">
              <a:buNone/>
            </a:pPr>
            <a:endParaRPr lang="en-US" sz="27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914400" lvl="2" indent="0">
              <a:buNone/>
            </a:pPr>
            <a:endParaRPr lang="en-US" sz="27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512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7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7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112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1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QUESTIONS?</a:t>
            </a:r>
            <a:endParaRPr lang="en-US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896" y="1541141"/>
            <a:ext cx="7102207" cy="45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28021</TotalTime>
  <Words>403</Words>
  <Application>Microsoft Office PowerPoint</Application>
  <PresentationFormat>Widescreen</PresentationFormat>
  <Paragraphs>134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Heebo</vt:lpstr>
      <vt:lpstr>Heebo Black</vt:lpstr>
      <vt:lpstr>Wingdings</vt:lpstr>
      <vt:lpstr>Office Theme</vt:lpstr>
      <vt:lpstr>PowerPoint Presentation</vt:lpstr>
      <vt:lpstr>FINANCIAL PICTURE</vt:lpstr>
      <vt:lpstr>FINANCIAL PICTURE</vt:lpstr>
      <vt:lpstr>ATHLETIC FEE BENEFITS </vt:lpstr>
      <vt:lpstr>POTENTIAL STUDENT IMPACT </vt:lpstr>
      <vt:lpstr>RECOMMENDATION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Wheeler</dc:creator>
  <cp:lastModifiedBy>Lynch, Isabel C</cp:lastModifiedBy>
  <cp:revision>207</cp:revision>
  <cp:lastPrinted>2019-12-05T14:45:41Z</cp:lastPrinted>
  <dcterms:created xsi:type="dcterms:W3CDTF">2018-05-31T12:43:21Z</dcterms:created>
  <dcterms:modified xsi:type="dcterms:W3CDTF">2019-12-05T15:32:19Z</dcterms:modified>
</cp:coreProperties>
</file>