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3933"/>
            <a:ext cx="11830756" cy="4749800"/>
          </a:xfrm>
        </p:spPr>
        <p:txBody>
          <a:bodyPr>
            <a:noAutofit/>
          </a:bodyPr>
          <a:lstStyle>
            <a:lvl1pPr marL="0" indent="0">
              <a:spcAft>
                <a:spcPts val="600"/>
              </a:spcAft>
              <a:buFontTx/>
              <a:buNone/>
              <a:defRPr sz="2400"/>
            </a:lvl1pPr>
            <a:lvl2pPr marL="466344" indent="-285750">
              <a:spcAft>
                <a:spcPts val="600"/>
              </a:spcAft>
              <a:buFont typeface="Lucida Grande"/>
              <a:buChar char="•"/>
              <a:defRPr sz="2100"/>
            </a:lvl2pPr>
            <a:lvl3pPr>
              <a:spcAft>
                <a:spcPts val="600"/>
              </a:spcAft>
              <a:defRPr sz="21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18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5588000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714" y="1600200"/>
            <a:ext cx="5802487" cy="4621678"/>
          </a:xfrm>
        </p:spPr>
        <p:txBody>
          <a:bodyPr lIns="274320" rIns="274320"/>
          <a:lstStyle>
            <a:lvl1pPr>
              <a:spcAft>
                <a:spcPts val="600"/>
              </a:spcAft>
              <a:defRPr sz="24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>
              <a:spcAft>
                <a:spcPts val="600"/>
              </a:spcAft>
              <a:defRPr sz="1800">
                <a:solidFill>
                  <a:schemeClr val="bg1">
                    <a:lumMod val="85000"/>
                    <a:lumOff val="15000"/>
                  </a:schemeClr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5048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8666" y="1371600"/>
            <a:ext cx="5621868" cy="22530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08889" y="1371600"/>
            <a:ext cx="5610579" cy="225304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38666" y="3784601"/>
            <a:ext cx="5621868" cy="24597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08889" y="3784600"/>
            <a:ext cx="5610579" cy="2459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2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-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9956" y="1329267"/>
            <a:ext cx="3668888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123701" y="1329267"/>
            <a:ext cx="3740924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6890" y="1329267"/>
            <a:ext cx="3826933" cy="1400218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49956" y="2946400"/>
            <a:ext cx="3668888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123701" y="2946400"/>
            <a:ext cx="3740924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176890" y="2946400"/>
            <a:ext cx="3826933" cy="1514524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49956" y="4677839"/>
            <a:ext cx="3668888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8123701" y="4677839"/>
            <a:ext cx="3740923" cy="1507682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176890" y="4677839"/>
            <a:ext cx="3826933" cy="150768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19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8F8ACA3-D8B4-124F-B304-97896A6681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090D3-F941-9841-8644-3923F6E27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61749" y="6334919"/>
            <a:ext cx="98578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8AB6A-B421-4540-92E9-24DD9BE306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07587" y="217771"/>
            <a:ext cx="1625600" cy="6858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B6D3E86-46E5-A940-BF18-DBC392A28B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1749" y="1132114"/>
            <a:ext cx="11456937" cy="4476524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rgbClr val="003057"/>
                </a:solidFill>
                <a:latin typeface="Roboto" pitchFamily="2" charset="0"/>
                <a:ea typeface="Roboto" pitchFamily="2" charset="0"/>
              </a:defRPr>
            </a:lvl1pPr>
            <a:lvl2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solidFill>
                  <a:srgbClr val="EAAA00"/>
                </a:solidFill>
                <a:latin typeface="Roboto Slab" pitchFamily="2" charset="0"/>
                <a:ea typeface="Roboto Slab" pitchFamily="2" charset="0"/>
              </a:defRPr>
            </a:lvl3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749" y="106193"/>
            <a:ext cx="10515600" cy="7973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851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687733" cy="991352"/>
          </a:xfrm>
          <a:prstGeom prst="rect">
            <a:avLst/>
          </a:prstGeom>
          <a:solidFill>
            <a:schemeClr val="bg1"/>
          </a:solidFill>
        </p:spPr>
        <p:txBody>
          <a:bodyPr vert="horz" lIns="274320" tIns="45720" rIns="91440" bIns="45720" rtlCol="0" anchor="ctr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" y="1363133"/>
            <a:ext cx="11899345" cy="4834466"/>
          </a:xfrm>
          <a:prstGeom prst="rect">
            <a:avLst/>
          </a:prstGeom>
        </p:spPr>
        <p:txBody>
          <a:bodyPr vert="horz" lIns="274320" tIns="45720" rIns="27432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2101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kern="1200" cap="all" spc="200">
          <a:solidFill>
            <a:srgbClr val="EEB211"/>
          </a:solidFill>
          <a:latin typeface="Calibri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262626"/>
          </a:solidFill>
          <a:latin typeface="+mn-lt"/>
          <a:ea typeface="+mn-ea"/>
          <a:cs typeface="+mn-cs"/>
        </a:defRPr>
      </a:lvl1pPr>
      <a:lvl2pPr marL="466344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Roboto Ligh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11914"/>
            <a:ext cx="11830756" cy="4749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Salary, benefits, professional development for all employees at Stamps Health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Supplies and equipment needed for the operation of all clinical services and </a:t>
            </a:r>
            <a:r>
              <a:rPr lang="en-US" dirty="0" smtClean="0"/>
              <a:t>administration </a:t>
            </a:r>
            <a:r>
              <a:rPr lang="en-US" dirty="0" smtClean="0"/>
              <a:t>at SHS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Pharmacy supplies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Maintenance, repair and renovation </a:t>
            </a:r>
            <a:r>
              <a:rPr lang="en-US" dirty="0" smtClean="0"/>
              <a:t>of the building that houses SHS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Utilities (electricity, water, sewer, natural gas)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Outside contracts (Quest labs, Medicat, Custodial services, Radiology reading service, Radiology Maintenance service, Nurse Advice Line service, Copier Rental, </a:t>
            </a:r>
            <a:r>
              <a:rPr lang="en-US" dirty="0" err="1" smtClean="0"/>
              <a:t>Novarad</a:t>
            </a:r>
            <a:r>
              <a:rPr lang="en-US" dirty="0" smtClean="0"/>
              <a:t>, others)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Telecommunications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Institute and Auxiliary Overhead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Mandatory Student Health Fee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41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 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92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Lucida Grande</vt:lpstr>
      <vt:lpstr>Roboto</vt:lpstr>
      <vt:lpstr>Roboto Light</vt:lpstr>
      <vt:lpstr>Roboto Slab</vt:lpstr>
      <vt:lpstr>White Main</vt:lpstr>
      <vt:lpstr>Mandatory Student Health Fee</vt:lpstr>
    </vt:vector>
  </TitlesOfParts>
  <Company>GT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Mandatory Student Health Fee</dc:title>
  <dc:creator>Holton, Benjamin R</dc:creator>
  <cp:lastModifiedBy>Holton, Benjamin R</cp:lastModifiedBy>
  <cp:revision>6</cp:revision>
  <dcterms:created xsi:type="dcterms:W3CDTF">2020-01-29T18:12:49Z</dcterms:created>
  <dcterms:modified xsi:type="dcterms:W3CDTF">2020-01-30T18:25:03Z</dcterms:modified>
</cp:coreProperties>
</file>